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ink/inkAction1.xml" ContentType="application/vnd.ms-office.inkAction+xml"/>
  <Override PartName="/ppt/notesSlides/notesSlide3.xml" ContentType="application/vnd.openxmlformats-officedocument.presentationml.notesSlide+xml"/>
  <Override PartName="/ppt/ink/inkAction2.xml" ContentType="application/vnd.ms-office.inkAction+xml"/>
  <Override PartName="/ppt/notesSlides/notesSlide4.xml" ContentType="application/vnd.openxmlformats-officedocument.presentationml.notesSlide+xml"/>
  <Override PartName="/ppt/ink/inkAction3.xml" ContentType="application/vnd.ms-office.inkAction+xml"/>
  <Override PartName="/ppt/notesSlides/notesSlide5.xml" ContentType="application/vnd.openxmlformats-officedocument.presentationml.notesSlide+xml"/>
  <Override PartName="/ppt/ink/inkAction4.xml" ContentType="application/vnd.ms-office.inkAction+xml"/>
  <Override PartName="/ppt/notesSlides/notesSlide6.xml" ContentType="application/vnd.openxmlformats-officedocument.presentationml.notesSlide+xml"/>
  <Override PartName="/ppt/ink/inkAction5.xml" ContentType="application/vnd.ms-office.inkAction+xml"/>
  <Override PartName="/ppt/notesSlides/notesSlide7.xml" ContentType="application/vnd.openxmlformats-officedocument.presentationml.notesSlide+xml"/>
  <Override PartName="/ppt/ink/inkAction6.xml" ContentType="application/vnd.ms-office.inkAction+xml"/>
  <Override PartName="/ppt/notesSlides/notesSlide8.xml" ContentType="application/vnd.openxmlformats-officedocument.presentationml.notesSlide+xml"/>
  <Override PartName="/ppt/ink/inkAction7.xml" ContentType="application/vnd.ms-office.inkAction+xml"/>
  <Override PartName="/ppt/notesSlides/notesSlide9.xml" ContentType="application/vnd.openxmlformats-officedocument.presentationml.notesSlide+xml"/>
  <Override PartName="/ppt/ink/inkAction8.xml" ContentType="application/vnd.ms-office.inkAction+xml"/>
  <Override PartName="/ppt/notesSlides/notesSlide10.xml" ContentType="application/vnd.openxmlformats-officedocument.presentationml.notesSlide+xml"/>
  <Override PartName="/ppt/ink/inkAction9.xml" ContentType="application/vnd.ms-office.inkAction+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7" r:id="rId3"/>
    <p:sldId id="258" r:id="rId4"/>
    <p:sldId id="262" r:id="rId5"/>
    <p:sldId id="260" r:id="rId6"/>
    <p:sldId id="263" r:id="rId7"/>
    <p:sldId id="261" r:id="rId8"/>
    <p:sldId id="267" r:id="rId9"/>
    <p:sldId id="266" r:id="rId10"/>
    <p:sldId id="265" r:id="rId11"/>
    <p:sldId id="268" r:id="rId12"/>
    <p:sldId id="26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hael" initials="M" lastIdx="2" clrIdx="0">
    <p:extLst>
      <p:ext uri="{19B8F6BF-5375-455C-9EA6-DF929625EA0E}">
        <p15:presenceInfo xmlns:p15="http://schemas.microsoft.com/office/powerpoint/2012/main" userId="76229f2aa64e675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8382B6-BBC2-4C78-93E4-84FCF68AEBAF}" v="47" dt="2020-12-16T02:01:07.037"/>
    <p1510:client id="{591C23C2-827A-4384-8B16-7DB9A5677770}" v="188" dt="2020-12-15T23:24:12.869"/>
    <p1510:client id="{8D302638-118F-4D97-83AB-12DEF2D8CCC3}" v="1877" dt="2020-12-16T01:14:37.258"/>
    <p1510:client id="{DCDF3F82-2D2A-4508-BEFF-7EF7D6564102}" v="1336" dt="2020-12-16T03:34:43.9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64.21405" units="1/cm"/>
          <inkml:channelProperty channel="Y" name="resolution" value="32.04748" units="1/cm"/>
          <inkml:channelProperty channel="T" name="resolution" value="1" units="1/dev"/>
        </inkml:channelProperties>
      </inkml:inkSource>
      <inkml:timestamp xml:id="ts0" timeString="2020-12-16T01:37:03.754"/>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act:action type="add" startTime="3039">
    <iact:property name="dataType"/>
    <iact:actionData xml:id="d0">
      <inkml:trace xmlns:inkml="http://www.w3.org/2003/InkML" xml:id="stk0" contextRef="#ctx0" brushRef="#br0">4164 9149 0,'23'0'98,"-1"0"-89,0 0-7,0 0-1,111 0 9,155 0 6,-266 0 1,288 0-1,67 22 1,66-22 0,-45 0-1,1 0 1,-89 0 0,-155 22-1,-88-22 1,-1 0 0,23 22-1,44 0 1,-1 0 0,1 1-1,45-23 1,65 0 0,23 22-1,0-22 1,-23 0 0,1-45-1,66 45 1,-22 0 0,-66-22-1,-45 22 1,-22 0 0,0 0-1,-155-22-15,133 22 15,0 0 1,-67 0-1,-22-22 1,-21 22 0</inkml:trace>
    </iact:actionData>
  </iact:action>
  <iact:action type="add" startTime="6149">
    <iact:property name="dataType"/>
    <iact:actionData xml:id="d1">
      <inkml:trace xmlns:inkml="http://www.w3.org/2003/InkML" xml:id="stk1" contextRef="#ctx0" brushRef="#br0">6069 10256 0,'22'0'79,"1"0"-74,-1 0 3,0 0 0,22 0 2,67 0 7,22 0-1,-111 0 1,177 0-1,1 0 1,43 0-1,45 45 1,-44-45 0,-23 0-1,1 0 1,-67 0 0,-66 0-1,-1 0 1,-21 0 0,-1 0-1,0 0 1,1 0 0,22 0-1,21 0 1,23 0 0,-22 0-1,0 22 1,-23-22 0,1 0-1,22 22 1,-1-22 0,-21 0-1,-23 0 1,23 0 0,0 0-1,44 0 1,-23 22 0,1-22-1,-22 22 1,-45-22 0,22 0 0,-43 0-1</inkml:trace>
    </iact:actionData>
  </iact:action>
  <iact:action type="add" startTime="7520">
    <iact:property name="dataType"/>
    <iact:actionData xml:id="d2">
      <inkml:trace xmlns:inkml="http://www.w3.org/2003/InkML" xml:id="stk2" contextRef="#ctx0" brushRef="#br0">6291 11319 0,'22'0'133,"0"0"-130,0 0-1,0 0 0,178 0 14,-178 0 0,377 23 0,199-23 1,22-23 0,-177 23-1,-67-44 1,-110 44 0,-111 0 0,0 0-1,-44 0 1,-22 22-1,21-22 1,23 0 0,0 0-1,22 0 1,-22 0 0,0 0-1,-22 0 1,-45 0 0,-22 0-1,-21 0 22,-1 0-25,0 0 4,0 0-1,0 0 13,0 0-18,0 0-1,23 22 7,-1-22 0,-22 0-1,0 0 0</inkml:trace>
    </iact:actionData>
  </iact:action>
  <iact:action type="add" startTime="8785">
    <iact:property name="dataType"/>
    <iact:actionData xml:id="d3">
      <inkml:trace xmlns:inkml="http://www.w3.org/2003/InkML" xml:id="stk3" contextRef="#ctx0" brushRef="#br0">6025 12449 0,'22'0'22,"0"0"-14,0 0-5,1 0 4,132 0 11,66-22-2,45 22 1,44-22-1,44 22 1,-331-22-1,353 22 1,-66 0 0,-22 0-1,-22 0 1,-22 0-1,-23 0 1,-66 0 0,-22 0-1,44 0 1,0 0 0,45 22-1,-45-22 1,-66 0 0,-45 0-1,-21 0 1,21 0 0,-22 22-1,1-22 1,-23 0 0</inkml:trace>
    </iact:actionData>
  </iact:action>
  <iact:action type="add" startTime="9771">
    <iact:property name="dataType"/>
    <iact:actionData xml:id="d4">
      <inkml:trace xmlns:inkml="http://www.w3.org/2003/InkML" xml:id="stk4" contextRef="#ctx0" brushRef="#br0">6158 13424 0,'22'0'65,"0"0"-58,0 0-6,0 0 4,23 22 5,88-22 7,44 22-1,22 22 1,1-21 0,-178-23-1,155 0 1,0 22-1,-44-22 1,0 0-1,-44 0 1,-23 0 0,-22 0-1,1 0 1,-1 0 0,44 0-1,1 22 1,0-22 0,-45 0-1,-22 0 1,0 0 8,0 0 32,1 0-46</inkml:trace>
    </iact:actionData>
  </iact:action>
  <iact:action type="add" startTime="12595">
    <iact:property name="dataType"/>
    <iact:actionData xml:id="d5">
      <inkml:trace xmlns:inkml="http://www.w3.org/2003/InkML" xml:id="stk5" contextRef="#ctx0" brushRef="#br0">8439 14775 0,'22'0'86,"1"0"-82,-1 0 1,0 0-3,177 0 15,23 0-1,-200 0 1,177 0-1,23-22 1,-45 22 0,-22 0-1,0 0 1,0 22 0,-44-22 0,0 0-1,21 0 1,46 22 0,21-22-1,22 0 1,67 0 0,-22-22-1,0 0 1,-44 0-1,-23 22 1,-22 0 0,0 0-1,0 0 1,23 0 0,-1 0 0,0 0-1,1-22 1,-1 22 0,1 0-1,-1 0 1,-22 0-1,0 0 1,-22 0 0,0 0-1,0 0 1,-44 0 0,0 0-1,44 0 1,-44 22 0,-1-22-1,-65 0 1,-1 0 0,0 0-1,1 22 1,-1-22 0,-22 0 20,-22 22 122,-22-22-144,0 22-12,0-22 4,-67 22 6,-66 1 4,-22-1-1,22 0 1,0-22-1,66 22 1,1-22-1,-1 0 1,0 0 0,-21-22 0,-45 22 0,-23-22-1,156 22 0,-155 0 1,0 0 0,-23 0-1,23 0 1,-44 0 0,21 0-1,1-22 1,22 22 0,22 0-1,-45 0 1,45 0-1,45 0 1,43 0 0,23 0-1,0 0 1,-1 0 0,23 0-1</inkml:trace>
    </iact:actionData>
  </iact:action>
</iact:actions>
</file>

<file path=ppt/ink/inkAction2.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0-12-16T02:13:12.27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act:action type="add" startTime="2973">
    <iact:property name="dataType"/>
    <iact:actionData xml:id="d0">
      <inkml:trace xmlns:inkml="http://www.w3.org/2003/InkML" xml:id="stk0" contextRef="#ctx0" brushRef="#br0">24450 4933 0,'24'0'58,"0"0"-45,-1 0-5,1 0-3,-1 0 10,1 0-8,0 0 4,-1 0-6,1 0-1,-1 0 2,1 0-3,0 0 2,-1 0-2,1 0-1,-1 0 2,1 0-2,0 0 2,-1 0-3,1 0 1,-1 0 1,1 0-2,0 0 4,-1 0-5,1 0 2,-24-23-1,23 23 0,1 0 1,0 0 0,-24-24 0,23 24-1,1 0 1,-1 0 0,1 0-1,0 0 1,-1 0 0,1 0 0,-24-23-1,23 23 1,1 0 0,0 0-1,-1 0 0,1 0 2,-1 0-2,1-24 0,0 24 2,-1 0-2,1 0 2,-1 0-1,1 0-1,0 0 1,-1 0 0,1 0 1,-1 0-2,1 0 1,0 0 1,-1 0-1,1 0 0,-1 0 0,1 0 0,0 0 1,-1 0-1,1 0 2,-1 0-2,1 0 3,0 0-3,-1 0 1,1 0 4,-1 0-3</inkml:trace>
    </iact:actionData>
  </iact:action>
  <iact:action type="add" startTime="7946">
    <iact:property name="dataType"/>
    <iact:actionData xml:id="d1">
      <inkml:trace xmlns:inkml="http://www.w3.org/2003/InkML" xml:id="stk1" contextRef="#ctx0" brushRef="#br0">18692 8144 0,'24'0'18,"-1"0"7,1 0-13,-1 0 1,1 0-9,0 0-1,-1 0 3,1 0-3,-1 0 1,1 0-2,0 0 0,-1 0 2,1 0-2,-1 0 1,1 0-2,0 0 2,-1 0-1,1 0 0,-1 0 1,1 0-2,0 0 2,-1 0-2,1 0 1,-1 0 0,1 0 1,0 0-2,-1 0 0,1 0 0,-1 0 2,1 0-2,0 0 1,-1 0-1,1 0 0,-1 0 1,1 0-1,0 0 1,-1 0 0,1 0-1,-1 0 0,1 0 0,0 0 1,23 0 0,-24 0-1,1 0 0,0 0 1,23 0-1,-24 0 1,1 0-1,0 0 0,-1 0 1,1 0-1,-1 0 0,25 0 1,-25 0-1,24 0 0,-23 0 1,23 0 0,-23 0-1,-1 0 0,1 0 0,0 0 1,23 0-1,-24 0 0,1 0 0,0 0 1,-1 0-1,1 0 0,-1 0 0,1 0 0,0-24 0,-1 24 1,1 0-2,23 0 2,-23 0 0,23 0-1,-24 0 0,25 0 1,-25 0-1,1 0 0,-1 0 1,1 0-1,0 0 0,-1 0 0,1 0 0,-1 0 1,1 0-1,23 0 0,-23 0 1,-1 0-1,1 0 0,0 0 0,23 0 1,-24 0-1,1 0 0,0 0 1,-1 0 0,1 0-1,-1 0 0,1 0 1,23 0-1,-23 0 0,-1 0 1,1 0 0,0 0 0,-1 0-1,1 0 0,-1 0 2,1 0-2,0 0 2,-1 0-2,1 0 1,-1 0 2,1 0-3,0 0 2,-1 0 0,1 0-1,-1 0 5,1 0-2</inkml:trace>
    </iact:actionData>
  </iact:action>
  <iact:action type="add" startTime="13480">
    <iact:property name="dataType"/>
    <iact:actionData xml:id="d2">
      <inkml:trace xmlns:inkml="http://www.w3.org/2003/InkML" xml:id="stk2" contextRef="#ctx0" brushRef="#br0">19990 10292 0,'24'0'81,"-1"0"-76,1 0-3,-1 0 1,1 0 0,0 0-1,-1 0 2,1 0-2,-1 0-1,1 0 3,0 0-3,-1 0 1,1 0-1,-1 0 3,1 0-3,0 0 0,-1 0 1,1 0-1,-1 0 1,1 0-1,0 0 0,-1 0 1,1 0-1,-1 0 1,1 0 0,0 0-1,-1 0 1,1 0-1,23 0 0,-23 0 1,-1 0-1,1 24 1,-1-24 0,25 0-1,-25 0 1,1 0-1,-1 0 1,25 0-1,-25 0 1,1 0-1,-1 0 0,1 23 1,23-23-1,-23 0 1,-1 0 0,25 0-1,-25 0 1,1 24 0,23-24-1,-23 0 1,-1 0-1,1 0 0,23 0 0,-23 0 1,-1 0-1,1 0 1,-1 0-1,1 0 0,-24 23 0,24-23 1,23 0 0,0 0-1,-23 0 1,-1 0-1,1 0 0,-1 0 1,1 0-1,0 0 1,-1 0-1,1 0 0,-1 0 0,1 0 1,0 0 0,-1 0-1,1 0 1,-1 0-1,1 0 0,0 0 2,-1 0-2,1 0 2,-1 0-1,1 0 1,0 0-2,-1 0 0,1 0 2,-1 0-1,1 0-1,0 0 3,-1 0-2,1 0 1,-1 0-1,1 0 0,0 0 1,-1 0-1,1 0 2,-24-23-2,23 23-1,1 0 1,0 0 2,-1 0-1,-23-24 1,24 24 0,-1 0-4,1 0 3,0 0-2,-1 0 3,1 0-1,-1 0-1,1 0 2,0 0-1,-1 0-2,1 0 3,-1 0-2,1 0 2,0 0-2,-1 0 0,1 0 1,-1 0-1,1 0 2,0 0-2,-1 0 1,1 0 0,-1 0-1,1 0 2,0 0-3,-1 0 1,1 0 2,-1 0-2,1 0 1,0 0-1,-1 0 1,1 0 0,-1 0-1,1 0 2,0 0-2,-1 0 3,1 0-3,-1 0 1,1 0 1,0 0-1,-1 0 1,1 0-1,-1 0-1,1 0 2,0 0-2,-1 0 2,1 0-2,-1 0 0,1 0 2,-24 24-2,24-24-1,-1 0 2,1 0-2,-1 0 1,-23 23-1,24-23 2,0 0-2,-1 0 3,1 0-2,-1 0 0,1 0 2,0 0-2,-1 0 2,1 0-1,-1 0-1,1 0 2,0 0-2,-1 0 3,1 0-2,-1 0 2,1 0-2,0 0 0,-1 0 4,1 0-3,-1 0 4,1 0-5,0 0 1,-1 0 2,1 0-2,-1 0 2,1 0-3,0 0 1,-1 0 3,1 0-3,-1 0 7,1 0-1</inkml:trace>
    </iact:actionData>
  </iact:action>
  <iact:action type="add" startTime="15643">
    <iact:property name="dataType"/>
    <iact:actionData xml:id="d3">
      <inkml:trace xmlns:inkml="http://www.w3.org/2003/InkML" xml:id="stk3" contextRef="#ctx0" brushRef="#br0">21925 11189 0,'24'0'118,"-1"0"-114,1 0 2,0 0-4,-1 0 3,-23-24-3,24 24-1,-1 0 1,1 0 2,0 0-3,-1 0 4,1 0-2,-1 0-2,1 0 4,0 0-3,-1 0 1,1-23 0,-1 23-2,1 0 4,0 0-2,-1 0 0,1 0-1,-1 0 0,1 0 3,0 0-3,-1 0 4,1 0-4,-1 0 4,1 0-3,0 0 1,-1 0 4,1 0-3,-1 0 6,1 0-3,0 0 11,-1 0 17,1 0-30,-1 0 2,1 0-4,0 0 0,-1 0 2,1 0-2,-1 0 2,1 0-4,0 0 1,-1 0 2,1 0-2,-1 0 2,1 0-2,0 0 0,-1 0 3,1 0-2,-1 0 2,1 0-2,0 0 0,-1 0 6,1 0 0,-1 0 46,1 0-49,0 0-2,-1 0 4,1 0-5,-1 0 3,1 0-4,0 0 4,-1 0-4,1 0 0,-24-24-2,23 24 4,1 0-2,0 0 2,-1 0-2,1 0 0,-1 0 3,1 0-5,0 0 4,-1 0-3,1 0 1,-1 0 1,1 0-1,0 0 1,-1 0-2,1 0 1,-1 0 1,1 0-1,0 0 2,-1 0-3,1 0 1,-1 0 1,1 0-1,0 0 2,-1 0-2,1 0 0,-1 0 2,1 0-3,0 0 4,-1 0-4,-23-23 3,24 23-3,-1 0-1,1 0 1,0 0 3,-1 0-2,1 0 4,-1 0-5,1 0 1,-24-24 2,24 24-4,-1 0 2,1 0 2,-24-24-2,23 24-2,1 0 1,0 0 3,-1 0-1,-23-23-3,24 23 2,-1 0 0,1 0-1,0 0 3,-1 0-3,1 0 4,-1 0-4,1 0 0,0 0 3,-1 0-3,1 0 3,-1 0-3,1 0 0,0 0 2,-1 0-2,1 0 2,-1 0-3,1 0 3,0 0-2,-1 0 0,1 0 1,-1 0 0,1 0-2,0 0 2,-1 0-2,1 0 2,-1 0-1,1 0 0,0 0 0,-1 0 0,1 0 1,-1 0-2,1 0 2,0 0-1,-1 0-1,1 0 3,-1 0-2,-23-24-1,24 24 0,0 0 1,-1 0-1,1 0 2,-1 0-1,1 0 0,0 0 0,-1 0-1,1 0 2,-1 0-1,1 0 1,0 0-2,-24-23 0,23 23 0,1 0 1,-1 0-1,1 0 2,0 0-2,-1 0 2,1 0-2,-1 0 0,1 0 1,0 0 0,-1 0 0,1 0-1,-1 0 1,1 0-1,0 0 1,-1 0-1,1 0 0,-1 0 0,1 0 2,0 0-2,-1 0 1,1 0-1,-1 0 0,1 0 1,0 0-1,-1 0 1,1 0-1,-1 0 0,1 0 1,0 0-1,-1 0 1,1 0 0,-1 0-1,1 0 0,0 0 1,-1 0-1,1 0 1,-1 0-1,1 0 0,0 0 1,-1 0-1,24 0 0,-23 0 1,0 0 0,-1 0-1,1 0 0,-1 0 1,1 0-1,0 0 0,-1 0 2,1 0-2,0 0 0,-1 0 1,1 0-1,-1 0 0,1 0 1,0 0-1,-1 0 1,1 0 0,-1 0-1,1 0 1,0 0-1,-1 0 2,1 0-2,-1 0 1,1 0-1,0 0 1,-1 0 1,1 0-2,-1 0 0,1 0 1,0 0 0,-1 0 0,1 0-1,-24-24 1,23 24-1,1 0 0,0 0 3,-1 0-2,1 0-1,-1 0 2,1 0-2,0 0 2,-1 0-1,1 0 1,-1 0-1,1 0-1,0 0 2,-1 0-1,1 0 1,-1 0-2,1 0 1,0 0 1,-1 0-1,1 0 1,-1 0-2,1 0 1,0 0 1,-1 0-1,1 0 0,-1 0 0,1 0-1,0 0 2,-1 0 0,1 0-1,-1 0 0,1 0 0,0 0 1,-1 0-1,1 0 1,-1 0-1,1 0 0,0 0 1,-1 0-1,1 0 2,-1 0-2,1 0 2,0 0-2,-1 0 0,1 0 2,-1 0-2,1 0 2,0 0-2,-1 0 0,1 0 2,-1 0-2,1 0 3,0 0-4,-1 0 1,1 0 2,-1 0-2,1 0 1,0 0-1,-1 0 1,-23-24-1,24 24 0,-1 0-1,1 0 3,0 0-2,-1 0 0,-23-23 0,24 23 0,-1 0 1,1 0 1,0 0-1,-1 0-1,1 0 4,-1 0-4,1 0 3,0 0-1,-24-24-1,23 24 3,1 0 1,-1 0 5,1 0 27,0 0-26,-1 0 5,1 0-12,-1 0-1,1 0 1,0 24-3,-1-24 2,1 0-2,-1 0-1,1 0 2,0 0-2,-1 0 1,1 0-1,-24 23 0,23-23-1,1 0 1,0 0 0,-1 0 0,-23 24-1,24-24 1,-1 0-1,1 0 1,0 0 0,-1 0 0,1 0 0,-1 0-1,-23 24 0,24-24 1,0 0-1,-1 0 1,-23 23-1,24-23 1,-1 0-1,1 0 1,0 0-1,-1 0 1,1 24-1,-1-24 1,1 0-1,0 0 0,-24 23 1,23-23-1,1 0 1,-24 24-1,23-24 1,1 0-1,0 0 1,-1 0 0,1 0 0,-1 0 2,1 0-2,0 0 1,-24 24 1,23-24-3,1 0 4</inkml:trace>
    </iact:actionData>
  </iact:action>
  <iact:action type="add" startTime="24759">
    <iact:property name="dataType"/>
    <iact:actionData xml:id="d4">
      <inkml:trace xmlns:inkml="http://www.w3.org/2003/InkML" xml:id="stk4" contextRef="#ctx0" brushRef="#br0">20533 12959 0,'23'0'56,"1"0"-36,0 0-13,-1 0-2,1 0-1,-1 0-1,1 0 4,0 0-5,-1 0 3,1 0-2,-1 0-1,1 0 3,0 0-3,-1 0 3,1 0-3,-1 0 2,1 0-2,0 0-1,-1 0 3,1 0-3,-1 0 2,1 0-1,0 0 0,-1 0 0,1 0 0,-1 0 0,1 0 0,0 0-1,-1 0 2,1 0-2,-1 0 2,1 0-1,0 0-1,-1 0 0,1 0 0,-1 0 3,1 0-3,0 0 0,-1 0 0,1 0 2,-1 0-1,1 0-1,0 0 1,-1 0-1,1 24 0,-1-24 1,1 0-1,0 0 1,-1 0-1,1 0 0,-1 0 0,1 0 1,0 0-1,-1 0 0,1 0 2,-1 0-2,1 0 0,0 0 1,-1 0-1,1 0 0,-1 0 0,1 0 0,0 0 0,-1 0 1,1 0-1,-1 0 0,1 0 1,0 0-1,-1 0 0,1 0 0,23 0 1,-23 0-1,-1 0 1,1 0-1,-1 24 0,1-24 0,0 0 1,-1 0-1,1 0 1,23 0 0,0 0-1,-23 0 1,-1 0-1,1 0 1,0 0-1,-1 0-1,1 0 2,-1 0-1,1 0 0,0 0 1,-1 0-1,1 0 1,23 23-1,-23-23 1,-1 0-1,1 0 1,23 0-1,-23 0 1,-1 0-1,1 0 0,-1 0 0,1 0 0,0 0 1,-1 24 0,24-24-1,-23 0 1,0 0-1,-1 0 1,1 0-1,-1 0 0,1 0 0,0 0 1,23 0-1,-24 0 1,1 0-1,0 0 1,-1 0-1,1 0 0,-1 0 1,1 0-1,0 0 0,-1 0 1,1 0-1,-1 0 0,1 0 0,0 24 0,-1-24 1,1 0-1,-1 0 1,1 0-1,0 0 0,-1 0 1,1 0-1,-1 0 0,1 0 1,-24 23-1,24-23 0,-1 0 0,1 0 1,-1 0 0,1 0-1,0 0 1,-1 0-1,1 0 0,-1 0 2,1 0-2,0 0 0,-1 0 2,1 0-2,-1 0 0,1 0 1,0 0 0,-1 0 0,1 0-1,-1 0 3,1 0-3,0 0 1,-1 0 0,1 0 0,-1 0 0,1 0 0,0 0 1,-1 0-1,1 0 0,-1 0 0,1 0 0,0 0 1,-1 0-2,1 0 2,-1 0-1,1 0 0,0 0 1,-1 0-1,1 0 1,-24-23-1,23 23-1,1 0 0,0 0 2,-1 0-1,1 0 0,-1 0 0,1 0 0,0 0 1,-24-24-1,23 24-1,1 0 1,-1 0-1,1 0 2,0 0-1,-1 0 0,-23-24 1,24 24-1,-1 0 0,1 0-1,0 0 1,-1 0 1,1 0 0,-1 0-1,1 0 0,0 0 1,-1 0-2,1 0 3,-1 0-3,1 0 2,0 0-1,-1 0 0,1 0 1,-1 0-1,1 0 1,0 0-1,-1 0-1,1 0 5,-1 0-6,1 0 4,0 0-3,-1 0 1,1 0 2,-1 0-2,1 0 4,0 0-5,-1 0 1,1 0 3,-1 0-2,1 0 2,0 0-2,-1 0 0,1 0 2,-1 0-2,1 0 3,0 0-4,-1 0 4,1 0-3,-1 0-1,1 0 4,0 0-4,-1 0 3,1 0-2,-24-23-1,23 23 0,1 0 2,0 0-2,-1 0 3,1 0-3,-1 0 1,1 0 2,0 0-2,-1 0 1,1 0-2,-1 0 1,1 0 2,0 0-2,-1 0 2,1 0-1,-1 0-3,1 0 5,0 0-4,-1 0 3,1 0-2,-1 0-1,1 0 5,0 0-5,-1 0 3,1 0-2,-1 0 2,1 0-2,0 0 0,-1 0 4,1 0-3,0 0 3,-1 0-3,1 0 1,-1 0 5,1 0-8,0 0 5,-1 0-3,1 0-1,-1 0 2,1 0-2,0 0 1,-1 0-1,1 0-1,-1 0 2,1 0-2,-24 23 1,24-23-1,-1 0-1,1 0 2,-1 0 0,1 0-1,0 0 2,-1 0-2,1 0 0,-1 0 1,1 0-1,0 0 2,-1 0-2,1 0 2,-1 0-3,1 0 1,0 0 1,-1 0-1,1 0 1,-1 0-1,1 0 0,0 0 1,-1 0-1,1 0 0,-1 0 0,1 0 0,0 0 0,-1 0 0,1 0 1,-1 0-1,1 0-1,0 0 2,-1 0-2,1 0 3,-1 0-3,1 0 0,0 0 2,-1 0 0,1 0-1,-1 0 0,1 0 0,0 0 3,-1 0-5,1 0 4,-1 0-2,1 0 1,0 0 0,-1 0-1,1 0 1,-1 0-1,1 0 3,0 0-3,-1 0 0,1 0 3,-1 0-2,1 0 2,0 0-2,-1 0 0,1 0 4,-24 24-5,23-24 0,1 0 7,0 0-3,-1 0 1</inkml:trace>
    </iact:actionData>
  </iact:action>
  <iact:action type="add" startTime="28402">
    <iact:property name="dataType"/>
    <iact:actionData xml:id="d5">
      <inkml:trace xmlns:inkml="http://www.w3.org/2003/InkML" xml:id="stk5" contextRef="#ctx0" brushRef="#br0">25843 13691 0,'23'0'25,"1"0"-15,0 0-6,-1 0 1,1 0 2,-1 0-4,1 0 4,0 0-4,-1 0 1,1 0 1,-1 0-2,1 0 2,0 0-2,-1 0 0,1 0 2,-1 0-3,1 0 3,0 0-3,-1 0 1,1 0 1,-1 0-2,1 0 2,0 0-2,-1 0-1,1 0 3,-1 0-2,1 0 1,0 0-1,-1 0-1,1 0 2,-1 0-1,1 0 1,0 0-1,-1 0 1,1 0-2,-1 0 1,1 0 1,0 0-1,-1 0 1,1 0-1,-1 0-1,1 0 2,0 0-1,-1 0 1,1 0-2,0 0 2,-1 0-1,1 0 0,-1 0 0,1 0 0,0 0 0,-1 0 1,1 0-1,-1 0 1,1 0-1,0 0 0,-1 0 1,1 0-1,-1 0 2,1 0-2,-24-23 0,24 23 0,-1 0 1,1 0-2,-1 0 3,1 0-2,0 0 1,-1 0-1,1 0 0,-1 0 3,1 0-4,0 0 3,-1 0-1,1 0-1,-1 0 2,1 0-1,0 0 2,-24-24-3,23 24 0,1 0 2,-24-24 54,23 24-52</inkml:trace>
    </iact:actionData>
  </iact:action>
  <iact:action type="add" startTime="31135">
    <iact:property name="dataType"/>
    <iact:actionData xml:id="d6">
      <inkml:trace xmlns:inkml="http://www.w3.org/2003/InkML" xml:id="stk6" contextRef="#ctx0" brushRef="#br0">23152 14565 0,'24'0'71,"0"0"-60,-1 0-8,1 0-1,-24-24 0,23 24 1,1 0 0,0 0-1,-1 0 0,1 0 0,-1 0 0,1 0 0,0 0 0,-1 0 0,1 0-1,-1 0 1,1 0 0,0 0-1,-1 0 0,1-24 0,-1 24 1,1 0-1,0 0 2,-1 0-2,1 0 0,-1 0 0,1 0 0,0 0 1,-1 0 0,1 0-1,-1-23 0,1 23 0,0 0 1,-1 0 0,1 0-1,23 0 0,-23 0 1,-1 0-1,1 0 0,-1 0 0,1 0 0,0 0 0,-24-24 1,47 24-1,-24 0 0,1 0 1,0 0-2,-1 0 1,1 0 0,-1 0 1,1 0-1,0 0-1,-1 0 2,24 0-1,-23 0 1,23 0-1,-23 0 0,23 0 0,-23 0 1,-1 0 0,1 0-1,-1 0 0,1 0 0,23 0 1,-23 0-1,23 0 0,-23 0 0,-1 0 1,1 0-1,-1 0 1,1 0-1,0 0 0,-1 0 0,1 0 0,-1 0 1,25 0-1,-25 0 1,1 0-1,-1 0 0,1 0 0,0 0 0,-1 0 0,1 0 0,-1 0 1,1 0-1,0 0 0,-1 0 1,24 0 0,-23 0-1,0 0 0,-1 0 0,24 0 1,-23 0-1,0 0 0,-1 0 1,1 0-1,-1 0 0,1 0 1,23 0-1,-23 0 1,-1 0 0,1 0-1,0 0 0,-1 0 0,1 0 2,-1 0-2,1 0 0,0 0 1,-1 0-1,24 0 2,-23 0-2,0 0 1,-1 0 0,1 0-1,-1 0 1,1 0-1,0 0 1,-1 0-1,1 0 1,-1 0 1,1 0-2,0 0 2,-1 0-2,1 0 2,-1 0-2,1 0 0,0 0 2,-1 0-1,1 0 1,-1 0-1,1 0 2,0 0-2,-1 0 0,1 0 3,-1 0-3,1 0 5,0 0-3,-1 0 2</inkml:trace>
    </iact:actionData>
  </iact:action>
</iact:actions>
</file>

<file path=ppt/ink/inkAction3.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0-12-16T02:13:12.27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act:action type="add" startTime="1798">
    <iact:property name="dataType"/>
    <iact:actionData xml:id="d0">
      <inkml:trace xmlns:inkml="http://www.w3.org/2003/InkML" xml:id="stk0" contextRef="#ctx0" brushRef="#br0">2455 9442 0,'23'0'104,"1"0"-99,0 0-1,-1 0 2,1 0-4,-1 0 4,1 0-5,0 0 1,-1 0 0,1 0 0,-1 0 1,1 0-1,0 0-1,-1 0 1,1 0 0,-1 0 0,1 0-1,0 0 0,-1 0 1,1 0-1,-1 0 0,1 0 0,0 0 2,-1 0-2,1 0 0,-1 0 1,25 0 0,-25 0-1,1 0 1,47 0 0,-48 0-1,24 0 1,1 0 0,-1 0 0,-24 0-1,25 0 1,-1 0 0,-24 0-1,1 0 1,0 0-1,23 0 0,0 0 0,-23 0 1,23 0-1,-24 0 0,1 0 1,23 0-1,0 0 0,-23 0 2,47 0-2,-24 0 0,0 0 1,0 0 0,1 0-1,-1 0 0,0 0 0,-23 0 1,-1 0-1,24 0 0,-23 0 0,0 0 1,-1 0-1,1 0-1,23 0 1,0 0 1,-23 0-1,-1 0 0,25 0 1,-1 0-1,0 0 0,0 0 1,-23 0-1,-1 0 1,25 0-1,-1-23 1,-24 23-1,48 0 1,-24 0-1,-23 0 1,0 0-1,23 0 0,0 0 0,-23 0 1,-1 0-1,1 0 0,-1 0 0,1 0 1,47 0-1,-48 0 0,1 0-1,0 0 2,23 0-1,0 0 0,-23 0 0,-1 0 1,1 0-1,-1 0-1,25 0 1,-25 0 0,24 0 1,-23 0 0,23 0-1,-23 0 1,-1 0-1,25 0 0,-1 0 0,-24 0 1,25 0-1,-1 0 1,-24 0-1,1 0 1,0 0 0,-1 0-1,48 0 0,-24 0 0,-23 0 1,-1 0-1,1 0-1,23 0 2,-23 0-1,-1 0 0,1 0 1,23 0 0,-23 0-1,0 0 0,-1 0 0,24 0 0,-23 0 1,23 0-1,0 0 1,-23 0 0,23 0-2,0 0 2,1 0 0,-25 0-1,1 0 1,23 0 0,0 0-1,-23 0 0,23 0 1,-23 0-1,-1 0 0,1 0 0,-1 0 0,25-24 1,-25 24-1,1 0 1,-1 0-1,25 0 2,-25 0-2,24 0 0,-23 0-1,23 0 2,-23 0-1,23 0 1,-23 0 0,-1 0-1,1 0 0,-1 0 0,1 0 0,0 0 0,-1 0 1,1 0-1,-1 0 1,1 0-1,0 0-1,-1 0 1,1 0 1,-1 0-1,25 0 0,-25 0 1,1 0-1,-1 0 1,1 0 0,0 0-1,-1 0 0,24 0 0,-23 0 1,0 0-1,-1 0 0,1 0 1,-1 0-1,1 0 1,0 0 0,-1 0-1,1 0 0,-1 0 0,1 0 1,0 0-1,-1 0 1,1 0-1,23 0 0,-23 0 1,-1 0-1,1 0 1,-1 0 0,1 0-1,23 0 1,-23 0-1,-1 0 1,1 0-1,0 0 1,-1 0-1,1 0 0,-1 0 1,1 0 0,23 0 1,-23 0-2,-1 0 1,1 0-1,0 0 1,-1 0-1,1 0 1,-1 0 0,1 0 0,0 0 0,-1 0-1,1 0 2,-1 0-2,1 0 2,0 0-2,-1 0 1,1 0 1,-1 0-2,1 0 2,0 0-1,-1 0 3,1 0-3,-1 0 1,1 0 109</inkml:trace>
    </iact:actionData>
  </iact:action>
  <iact:action type="add" startTime="3069">
    <iact:property name="dataType"/>
    <iact:actionData xml:id="d1">
      <inkml:trace xmlns:inkml="http://www.w3.org/2003/InkML" xml:id="stk1" contextRef="#ctx0" brushRef="#br0">2644 10622 0,'0'24'58,"23"-24"-58,1 0 2,-1 0 2,1 0-2,0 0 2,-1 0-1,1 0-2,-1 0 2,1 0-1,0 0 0,-1 0 0,1 0 0,-1 0 0,1 0 0,0 0-1,-1 0 1,1 0 1,-1 0-2,1 0 0,0 0 1,-1 0-1,1 0 0,-1 0 1,1 0-1,0 0 0,-1 0 1,1 0-1,23 0 0,-23 0 1,-1 0-1,1 0 0,-1 0 0,1 0 0,0 0 1,-1 0-1,1 0 0,23 0 0,-23 0 1,23 0 0,-24 0-1,1 0 0,0 0-1,-1 0 1,1 0 0,-1 0 1,1 0-1,0 0 0,23 0-1,-24 0 2,1 0-1,0 0 0,23 0 1,24 0 0,-24 0 0,-24 0 0,1 0-1,0 0 0,-1 0 0,1 0 0,23 0 1,-23 0-1,-1 0 1,1 0-2,-1 0 1,25 0 1,-1 0-1,0 0 1,-23 0-1,23 0 1,0 0-1,-23 0 1,23 0 0,-24 0-1,25 0 0,-25 0 1,48 0 0,-24 0 0,-23 0-1,-1 0 0,1 0 0,0 0 0,-1 0 0,1 0-1,-1 0 1,25 0 1,-25 0-1,24 0 0,-23 0 1,0 0-1,23 0 1,0 0-1,-23 0 1,23 0-1,0 0 0,-23 0 0,-1 0 0,24 0 1,1 0-1,-25 0 1,1 0-1,-1 0-1,1 0 2,23 0-1,0 0 1,-23 0-1,0 0 0,-1 0-1,24 24 1,1-24 1,-25 0 0,1 0-1,23 0 0,0 0 1,-23 0-1,23 0 0,-23 0 2,46 0-2,-22 0 1,-25 0-1,24 0 0,-23 0 1,0 0-1,-1 0 0,1 0-1,-1 23 1,1-23 1,23 0 0,-23 0 0,0 0-2,23 0 2,-24 0-1,25 0 0,-25 0 1,1 0-1,-1 0 0,1 0-1,0 0 1,-1 0 1,1 0-1,-24 24 0,47-24 0,-23 0 0,46 0 1,-46 0 0,23 0-1,-23 0 1,-1 0-1,1 0 1,0 0-1,-1 0 0,24 0 0,-23 0 1,0 0 0,23 0-2,-24 0 2,1 0-1,0 0 1,-1 0-1,1 0 1,-1 0-1,1 0 0,0 0 1,-1 0-1,1 0-1,-1 0 1,1 0 1,0 0-1,-1 0 1,1 0-1,-1 0 0,1 0 1,0 0-1,-1 0 1,1 0-1,-1 0 0,1 0 1,0 0-1,-1 0 0,1 0 1,-1 0-1,1 0 1,0 0-1,-1 0 1,1 0-1,-1 0 0,1 0 1,0 0-1,-1 0 0,1 0 1,-1 0 1,1 0-2,23 0 0,-23 0 1,-1 0-1,1-24 0,0 24 1,-1 0 0,1 0-1,-1 0 0,1 0 0,0 0 1,-1 0-1,1 0 1,-1 0-1,1 0 0,0 0 1,-1 0-1,1 0 0,-1 0 1,1 0-1,0 0 1,-1 0-1,1 0 1,23 0 0,-23 0 0,-1 0-1,1 0 1,-1 0-1,1 0 0,0-23 0,-1 23 1,1 0-1,-1 0 1,1 0-1,0 0 1,-1 0-1,1 0 0,-1 0 1,1 0 0,0 0-1,-1 0 0,1 0 1,-1 0-1,1 0 1,0 0 0,-1 0 0,1 0-1,-1 0 1,1 0-1,0 0 1,-24-24-1,23 24 0,1 0 1,-1 0-1,1 0 2,0 0-2,-1 0 1,1 0-1,-1 0 2,1 0 0,0 0-1,-1 0-1,1 0 2,-1 0-1,1 0 2,0 0-2,-1 0 0,1 0 3,-1 0-2,1 0 2,0 0-1,-1 0 2,1 0-2,-1 0 0</inkml:trace>
    </iact:actionData>
  </iact:action>
  <iact:action type="add" startTime="4691">
    <iact:property name="dataType"/>
    <iact:actionData xml:id="d2">
      <inkml:trace xmlns:inkml="http://www.w3.org/2003/InkML" xml:id="stk2" contextRef="#ctx0" brushRef="#br0">17913 7270 0,'24'0'53,"-1"0"-47,1 0 2,0 0-8,-1 0 3,1 0 1,-1 0-2,1 0 1,0 0-1,-1 0 0,1 0 1,-1 0 0,1 0-2,0 0 1,-1 0 0,1 0 0,-1 0 0,1 0 1,0-23-2,-1 23 0,1 0 2,-1 0-2,1 0 1,0 0 0,-1 0-1,1 0 1,-1 0 0,1 0 1,0 0-2,-1 0 0,1 0 1,-1-24 0,1 24 0,0 0 0,-1 0 0,1 0-1,-1 0 1,1 0-1,0 0 1,-1 0 0,1 0-1,-1 0 0,1 0 0,0 0 0,-1 0 3,1 0-3,-1 0 0,1 0 1,0 0-1,-1 0 1,1 0 0,-1 0-1,1 0 1,0 0 0,-1 0 0,1 0 0,-1 0-1,1 0 2,0 0-1,-1 0 0,1 0 0,-1 0 2,1 0-2,0 0-1,-1 0 4,1 0-3,-1 0 3,1 0 0,0 0-3</inkml:trace>
    </iact:actionData>
  </iact:action>
  <iact:action type="add" startTime="5503">
    <iact:property name="dataType"/>
    <iact:actionData xml:id="d3">
      <inkml:trace xmlns:inkml="http://www.w3.org/2003/InkML" xml:id="stk3" contextRef="#ctx0" brushRef="#br0">24450 7152 0,'24'0'72,"0"0"-69,-1 0-1,-23 24 0,24-24 2,-1 0-2,1 0 3,0 0-2,-1 0-1,1 0 3,-1 0-2,1 0 1,0 0-1,-1 0-1,1 0 3,-1 0-1,1 0-1,0 0-2,-1 0 2,1 0-1,-1 0 0,1 0 2,0 0-2,-24 24 0,23-24 0,1 0 0,-1 0 0,1 0 1,0 0-2,-1 0 2,1 0-1,-1 0 0,1 0 1,0 0-1,-1 0 1,-23 23-1,24-23-1,-1 0 1,1 0 1,0 0-2,-1 0 3,1 0-3,-1 0 1,1 0 2,0 0-1,-1 0 0,1 0-1,-1 0 1,1 0 2,0 0-1,-1 0 4</inkml:trace>
    </iact:actionData>
  </iact:action>
  <iact:action type="add" startTime="6275">
    <iact:property name="dataType"/>
    <iact:actionData xml:id="d4">
      <inkml:trace xmlns:inkml="http://www.w3.org/2003/InkML" xml:id="stk4" contextRef="#ctx0" brushRef="#br0">26386 7318 0,'23'0'50,"1"0"-46,-1 0 2,1 0-3,0 0 2,-1 0-3,1 0 0,-1 0 2,1 0-2,0 0 1,-1 0-1,1 0 0,-1 0 0,1 0 0,0 0 1,-1 0-1,1 0 0,-24-24-1,23 24 1,1 0-1,0 0 1,-1 0 0,1 0-1,0 0 1,-1 0 0,1 0 0,-1 0 0,1 0-1,0 0 2,-1 0-2,1 0 1,-1 0 0,1 0-1,0 0 1,-1 0-1,1 0 2,-1 0-2,-23-24 1,24 24 0,0 0-1,-1 0 0,1 0 0,-1 0 1,1 0 0,0 0-1,-1 0 0,1 0 2,-1 0-2,1 0 2,0 0-2,-1 0 1,-23-23-1,24 23 0,-1 0 0,1 0 3,0 0-3,-1 0 0,1 0 2,-1 0-1,1 0 1,0 0-2,-1 0 1,1 0 0,-1 0 0,1 0 2,0 0-2,-1 0 2,1 0-1,-1 0 0,1 0 5</inkml:trace>
    </iact:actionData>
  </iact:action>
  <iact:action type="add" startTime="6987">
    <iact:property name="dataType"/>
    <iact:actionData xml:id="d5">
      <inkml:trace xmlns:inkml="http://www.w3.org/2003/InkML" xml:id="stk5" contextRef="#ctx0" brushRef="#br0">28887 7341 0,'24'0'76,"0"0"-71,-1 0-1,-23-23-2,24 23 0,-1 0 1,1 0-1,0 0 0,-1 0 2,1 0-2,-1 0 1,1 0-1,0 0-1,-1 0 1,1 0 0,-1 0 0,1 0 0,0 0-1,-1 0 2,1-24-2,-1 24 0,1 0 1,0 0 0,-1 0 0,1 0-1,-1 0 1,1 0-1,0 0 0,-1 0 1,1 0-1,-1 0 2,1 0-2,0 0 1,-1 0-1,1 0 0,-1 0 1,1 0-1,0 0 0,-1 0 1,1 0-1,-1 0 1,1 0-1,0-24 0,-1 24 1,1 0-1,-1 0 0,1 0 0,0 0 3,-1 0-3,1 0 0,-1 0 1,1 0 0,-24-23-1,24 23 1,-1 0-1,1 0 0,-1 0 2,1 0-2,0 0 2,-1 0-1,1 0 1,-1 0-1,1 0 0,0 0 2,-1 0 0,1 0 2,-1 0-5,1 0 3,0 0 7</inkml:trace>
    </iact:actionData>
  </iact:action>
  <iact:action type="add" startTime="7702">
    <iact:property name="dataType"/>
    <iact:actionData xml:id="d6">
      <inkml:trace xmlns:inkml="http://www.w3.org/2003/InkML" xml:id="stk6" contextRef="#ctx0" brushRef="#br0">31531 4886 0,'0'24'4,"0"-1"3,0 1 2,0 0-5,0-1 3,0 1-4,0-1 0,0 1 2,0 0-3,0-1 2,0 1-2,0 0 0,-24-24 1,24 23-1,0 1 0,0-1 0,0 1 0,0 0 1,-24-1-1,24 1 0,0-1-1,0 1 2,0 0-2,0-1 1,0 1-1,0-1 2,0 1-1,0 0 0,0-1-1,0 1 0,0-1 2,0 1-2,-23-24 0,23 24 0,0-1 0,0 1 0,0-1 1,0 1-1,-24 0 1,24-1-1,0 1 0,0-1 1,0 1 0,0 0-1,0-1 1,0 1-1,0 0 0,-23-1 0,23 1 1,0-1-1,0 1 1,0 23-1,0-23 1,0-1-1,0 1 0,0 23 1,0-23-1,0 23 1,0-23 0,0 23-1,0-24 1,0 25-1,-24-48 0,24 23 0,0 24 1,0 1 0,0-25-1,-24 24 1,24 1 0,0-1-1,0 0 1,0 0 0,0-23-1,0 0 0,0 23-1,0-24 1,0 1 1,0 23 0,-23 0-1,23 1 0,0-1 1,0-24-1,0 72 0,-24-48 2,24-23-2,0 46 1,0-46-1,0 23 0,0-23 0,0 47 1,0-48-1,0 25 0,0-25-1,0 24 1,0-23 0,0 0 1,0 23-1,0 24 0,0-48 1,0 1-1,0 23 0,0-23-1,0-1 1,0 24 1,0 24-1,0-47 1,0-1-1,0 25 0,0-25-1,0 25 1,0-25 1,0 1-1,0 23 0,0-23-1,0-1 1,0 24 1,0-23-1,0 23 0,0 0 1,24 24 0,-24-47-1,0 47 1,0-24-1,0 0 0,0 0 1,0-23-1,23 23 0,-23 0 0,0-23 1,24 47 0,-24-48-1,24 48 0,-24-47 2,0 70-1,0-47 0,23 48-1,1-48 2,-24 0-2,23 0 1,-23 24 2,24 24-3,-24-72 0,0 1 1,24 70 0,-1-23 0,-23-24-1,0-23 0,0 0 0,24 23 1,-24-24-2,0 1 1,23 47 0,-23-48 1,24 48-1,-24-24 2,0 48-1,0-48-1,0 0 0,0-23 1,24 70 0,-24-46 0,23 22-1,-23-46 2,0 94-1,24-71 0,-24-23-1,0 70 0,0-70 1,0 47 0,0-48-1,0 24 0,0-23 0,0 47 0,0-48 1,0 25-1,23-25-1,-23 25 1,0-25 1,0 1-1,0 23-1,0-23 1,0-1 1,0 24-1,0-23-1,0 0 2,24-1-1,-24 72 1,0-48 0,0-24-1,0 48 0,0-24 1,0-23 0,24 0-1,-24 46 0,0-46 1,0 23-1,0-23 0,0 0 0,0 23 1,0 0-1,0 0 0,0-23 0,0-1 1,23 1-1,-23 0 0,0-1 0,0 1 1,0-1-2,0 1 1,0 23 0,0-23 1,0 23 0,0-23-1,0 23 0,0-24 1,0 1-1,0 0-1,0-1 1,0 1 1,0-1-1,0 1 0,0 0 0,0-1 0,0 1 0,0 23 0,0-23 1,0-1-1,0 1 1,0 0-1,0 23 0,0-24 1,0 1-1,0 0-1,0 23 2,24-24 0,-24 1 0,0 0-2,0-1 2,0 1-2,0-1 2,0 1-1,0 0 1,0 23-1,0-24 1,0 1 0,0 0-2,0 23 2,0-24 0,0 25 0,0-25 0,0 1 0,0 0-2,0-1 2,0 1 0,0-1-2,0 1 1,0 0 1,0-1 0,0 1-1,0-1 0,0 1 1,0 0-1,0-1 1,0 24-1,0-23 1,0 0 0,0-1 0,0 1-1,0-1 0,0 1 1,0 0-1,0-1 1,0 1 0,0-1-1,0 1 0,0 0 1,23-24 0,-23 23-1,0 1 1,0-1 0,0 1-2,0 0 2,0-1 0,0 1 0,0 0 1,0-1-1,0 1 0,0-1 1,0 1 0,0 0 2,0-1-1,0 1 0</inkml:trace>
    </iact:actionData>
  </iact:action>
  <iact:action type="add" startTime="10767">
    <iact:property name="dataType"/>
    <iact:actionData xml:id="d7">
      <inkml:trace xmlns:inkml="http://www.w3.org/2003/InkML" xml:id="stk7" contextRef="#ctx0" brushRef="#br0">15742 8238 0,'23'0'100,"1"0"-95,0 0 2,-1 0-2,1 0-2,-1 0 3,1 0-3,0 0 2,-1 0-2,1 0-1,-1 0 3,1 0-3,0 0 2,-1 0-2,1 0 0,-1 0 2,1 0-3,0 0 3,-1 0-2,1 0 0,-1 0 1,1 0-1,0 0 1,-1 0-1,1 0 1,-1 0-2,1 0 1,-24-23 1,24 23-1,-1 0-1,1 0 1,-1 0-1,1 0 1,0 0 1,-1 0-2,1 0 2,-1 0-1,1 0-1,0 0 2,-24-24-1,23 24-1,1 0 1,-1 0 0,1 0-1,0 0 2,-1 0-1,-23-24-1,24 24 1,0 0-1,-1 0 1,1 0 1,-1 0-2,1 0 3,0 0-3,-1 0 1,1 0 0,-1 0 0,1 0 0,0-23-1,-1 23 2,24 0-1,-23 0 1,0 0-2,-1 0 2,1 0-2,-24-24 0,23 24 0,1 0 1,0 0 0,-1 0 0,1 0-1,-1 0 0,1 0 1,0 0 0,-24-23 0,23 23-1,1 0 0,-1 0 1,1 0 0,0 0-1,-1 0 1,1 0-1,-1 0 0,1 0 2,0 0-2,-1 0 1,1 0-1,-1 0 0,1 0 2,0 0-2,-1 0 2,1 0-2,-1 0 1,1 0-1,0 0 1,-1 0 0,1 0-1,-1 0 2,25 0 0,-25 0-1,1 0-1,-1 0 2,1 0-2,0 0 0,-1 0 2,1 0-2,-1 0 2,1 0-1,0 0 0,-1 0 0,1 0-1,-1 0 2,1 0-1,0 0-1,-1 0 2,1 0-1,-1 0 1,1 0-2,0 0 1,-1 0 1,1 0-1,-1 0 1,1 0-2,0 0 3,-1 0-3,1 0 1,-1 0 1,1 0-1,0 0 2,-1 0-4,1 0 2,-1 0 1,1 0-2,0 0 2,-1 0-2,1 0 1,-1 0 0,1 0 0,0 0 0,-1 0 0,1 0-1,-1 0 2,1 0-1,0 0 0,-1 0-1,1 0 0,-1 0 2,1 0-1,0 0 0,-1 0-1,1 0 1,-1 0 0,1 0 0,0 0 0,-1 0-1,1 0 2,-1 0-1,1 0-2,0 0 3,-1 0-2,1 0 2,-1 0-2,1 0 0,0 0 2,-1 0-2,1 0 1,-1 0-1,1 0 1,0 0 0,-1 0-1,1 0 2,-1 0-2,1 0 0,0 0 1,-1 0-1,1 0 2,-1 0-2,1 0 0,0 0 1,-1 0-1,1 0 2,-1 0-2,1 0 0,0 0 1,-1 0-1,1 0 2,-1 23-2,1-23 1,0 0-1,-1 0 0,1 0 1,-1 0-1,1 0 2,0 0-2,-1 0 1,1 0-1,-1 0 1,1 0-1,0 24 0,-1-24 1,1 0 0,-1 0-1,1 0 1,0 0-1,-1 0 0,1 0 1,-1 0-1,1 0 1,0 0 0,-1 0-1,1 0 0,-1 0 0,1 0 1,0 0-1,-1 0 1,1 0-1,-1 0 0,1 0 1,0 0-1,-1 0 1,1 0-1,-1 23 0,1-23 1,0 0-1,-1 0 1,1 0-1,-1 0 1,1 0 0,0 0-1,-1 0 1,1 0-1,-1 0 0,1 0 1,0 0-1,-1 0 1,1 0-1,-1 0 0,1 0 1,0 0-1,-1 0 1,1 0-1,-1 0 0,1 0 1,0 0-1,-1 0 1,1 0-1,-1 0 0,1 0 1,0 0-1,-1 0 1,1 0-1,-1 0 1,1 0-1,0 0 1,-1 0-1,1 0 0,-1 0 0,1 0 1,0 0-1,-24 24 0,47-24 1,-24 0-1,1 0 0,0 0 0,-1 0 0,1 0 1,-1 0-1,25 0 1,-25 0-1,24 0 0,-23 0 1,0 0-1,-1 24 0,1-24 1,-1 0-1,1 0 0,0 0 0,-1 0 0,1 0 0,23 23 1,0-23 0,-23 0 0,23 0 0,-23 24-1,23-24 1,-24 0 0,25 0-1,-25 0 1,1 0-1,-1 0 0,1 0 1,23 0-1,-23 0 1,-1 0-1,1 0 0,0 0 1,-1 0-1,24 0 0,-23 0 1,0 0-1,-1 0 0,1 24 1,-1-24-1,1 0 1,0 0 0,-1 0-1,1 0 0,-1 0 1,1 0-1,0 0 1,-1 0-1,1 0 0,-1 0 0,1 0 1,0 0-1,-1 0 1,1 0-1,-1 0 0,1 0 2,0 0-2,-24 23 0,23-23 1,1 0-1,-1 0 1,1 0-1,0 0 1,-1 0-1,1 0 0,-1 0 0,-23 24 0,48-24 1,-25 0-1,1 0 0,-1 0 1,1 0-1,0 0 0,-1 0 1,1 0 0,-1 0-1,1 23 1,0-23-1,-1 0 0,1 0 1,-1 0-1,1 24 0,0-24 0,-1 0 1,1 0-1,-1 0 0,1 0 1,0 0 0,-1 0 0,1 0-1,-1 0 1,1 0-1,0 24 0,-1-24 1,1 0-1,-1 0 0,1 0 1,0 0-1,-1 0 1,1 0-1,-1 0 1,-23 23-1,24-23 0,0 0 0,-1 0 0,1 0 1,-1 0 0,1 0-1,0 0 0,-1 0 1,1 0 0,-1 0 0,1 0-1,0 0 0,-1 0 2,1 0-2,-1 0 2,1 0-2,0 0 1,-1 0 0,1 0 0,-1 0 1,1 0-2,0 0 1,-1 0 1,1 0-2,-1 0 2,1 0-1,0 0-1,-1 0 3,1 0-3,-1 0 3,1 0-3,0 0 0,-1 0 3,1 0-3,-1 0 2,1 0-1,0 0 1,-1 0-2,1 0 1,-1 0 1,1 0-1,0 0 0,-1 0 0,1 0-1,-1 0 2,1 0-1,0 0 0,-1 0 0,1 0 0,-1 0 1,1 0-2,0 0 3,-1 0-2,1 0-1,-1 0 2,1 0-1,0 0 2,-1 0-3,1 0 1,-1 0 2,1 0-1,0 0 0,-1 0 0,1 0-2,-1 0 4,1 0-3,0 0 3,-1 0-3,1 0 3,-1 0-3,1 0 0,0 0 3,-1 0-2,1 0 1,-1 0-2,1 0 0,0 0 3,-1 0-3,1 0 3,-1 0-2,1 0-1,0 0 3,-24-23-3,23 23-1,1 0 4,-1 0-3,1 0 1,0 0 2,-1 0-3,1 0 4,-1 0-4,1 0 1,0 0 3,-1 0-4,1 0 4,-1 0-4,1 0 0,0 0 3,-1 0-2,1 0 2,-1 0-3,1 0 3,0 0-2,-1 0-1,1 0 4,0 0-3,-1 0 2,1 0-2,-1 0-1,1 0 3,0 0-2,-1 0 2,1 0-4,-1 0 1,1 0 4,0 0-4,-1 0 1,1 0-1,-1 0 0,1 0 2,0 0-2,-1 0 3,1 0-4,-1 0 1,1 0 3,0 0-4,-1 0 3,1 0-3,-1 0 1,1 0 2,0 0-3,-1 0 3,1 0-2,-1 0 1,1 0-2,0 0 1,-1 0 1,1 0-2,-1 0 2,1 0-1,0 0-1,-1 0 2,1 0-2,-1 0 1,1 0 0,0 0-1,-1 0 2,1 0-2,-1 0 2,1 0-2,0 0 0,-1 0 2,1 0-1,-1 0 0,1 0-1,0 0 1,-1 0 0,1 0 0,-1 0 0,1 0 0,0 0-1,-1 0 2,1 0-1,-1 0 1,1 0-2,0 0 2,-1 0-1,1 0-1,-1 0 2,1 0-1,0 0 1,-1 0-1,1 0 0,-1 0 1,1 0-1,0 0 1,-1 0-1,1 0 0,-1 0 1,1 0-1,0 0 1,-1 0-1,1 0 0,-1 0 1,1 0-1,0 0 1,-1 0-1,1 0-1,-1 0 2,1 0-1,0 0 1,-1 0-2,1 0 1,-1 0 0,1 0 0,0 0 1,-1 0-2,1 0 2,-1 0-2,1 0 1,-24 23 0,24-23 0,-1 0-1,1 0 1,-1 0-1,1 0 1,0 0 1,-1 0-2,1 0 2,-1 0-1,1 0 0,0 0 1,-1 0-1,1 0 1,-1 0-1,1 0 0,0 0 1,-1 0-1,1 0 2,-1 0-2,1 0 0,0 0 2,-1 0-2,1 0 3,-1 0-4,1 0 2,0 0 1,-1 0-3,1 0 5,-1 0-5,1 0 3,0 0-2,-1 0 0,1 0 2,-1 0-1,1 0 1,0 0-2,-1 0 0,1 0 3,-1 0-3,1 0 2,0 0-1,-1 0-1,1 0 3,-1 0-3,1 0 3,0 0-3,-1 0 1,-23-23 0,24 23-1,-1 0 1,1 0 2,0 0-2,-1 0 1,1 0 2,-1 0-2,1 0 4,0 0-3,-1 0-1,1 0 6,-1 0-8,1 0 6,0 0-5,-1 0 2,1 0-2,-1 0 0,-23 23-1,24-23 0,0 0 1,-1 24 1,1-24-3,-1 0 1,1 0 2,0 0-2,-1 0 1,1 0-1,-1 23 0,1-23 1,0 0-2,-1 0 3,1 0-3,-1 24 1,1-24 2,0 0-3,-1 0 2,1 0-1,-1 0 0,1 0 2,0 0-2,-1 0 2,1 0-2,-1 0 0,1 0 2,0 0-1,-1 0 1,1 0-1,-1 0 2,1 0-2,0 0-1,-1 0 3,1 0-2,-1 0 3,1 0-4,0 0 1,-1 0 2,1 0-3,-1 0 2,1 0-2,0 0 0,-1 0 2,1 0-2,-1 0 1,1 0-1,0 0-1,-1 0 3,1 0-3,-1 0 2,1 0-1,0 0-1,-1 0 2,1 0-1,-1 0 1,1 0-1,0 0 0,-1 0 1,1 0-1,-1 0 1,1 0-1,0 0 2,-1 0-2,1 0 0,-1 0 2,1 0-1,0 0 1,-1 0-1,1 0 0,-1 0 3,1 0-3,0 0 3,-1 0-2,1 0 0,-1 0 5,1 0-4,0 0 8,-1 0-3,-23-24-9</inkml:trace>
    </iact:actionData>
  </iact:action>
  <iact:action type="add" startTime="14498">
    <iact:property name="dataType"/>
    <iact:actionData xml:id="d8">
      <inkml:trace xmlns:inkml="http://www.w3.org/2003/InkML" xml:id="stk8" contextRef="#ctx0" brushRef="#br0">29383 9466 0,'0'-24'82,"24"24"-70,-1 0 10,1 0-17,-1 0 6,-23-23-7,24 23-3,0 0 5,-1 0 6,1 0-7,-1 0 7,1 0-8,0 0 0,-1 0 4,1 0-4,-1 0 3,1 0-3,0 0 0,-1 0 2,1 0-3,-1 0 3,-23-24-3,24 24-2,0 0 2,-1 0 3,1 0-2,-1 0 4,1 0-4,-24-24-3,24 24 1,-1 0 6,1 0-4,-1 0 4,1 0-4,0 0 4,-1 0-3,1 0-1,-1 0 5,1 0-4,0 0 5,-1 0-4,1 0-2,-1 0 10,-23-23-10,24 23 1,0 0 63,-1 0-58,1 0-4,-1 0 5,1 0-7,-24-24-3,24 24 9,-1 0-6,1 0 1,-1 0 4,1 0-5,0 0 5,-1 0-5,1 0 1,-1 0 9,-23-23-10,24 23 5</inkml:trace>
    </iact:actionData>
  </iact:action>
  <iact:action type="add" startTime="22571">
    <iact:property name="dataType"/>
    <iact:actionData xml:id="d9">
      <inkml:trace xmlns:inkml="http://www.w3.org/2003/InkML" xml:id="stk9" contextRef="#ctx0" brushRef="#br0">10526 11897 0,'24'0'74,"-1"0"-60,1 0-10,0 0 0,-1 0 1,1 0-2,-1 0 1,1 0-3,0 0 1,-1 0 1,1 0-1,-1 0 1,1 0-2,0 0 0,-1 0 2,1 0-2,-1 0 1,1 0 0,0 0 0,-1 0-1,1 0 1,-1 0 0,1 0-1,-24-23 0,24 23 1,-1 0-2,1 0 1,-1 0 1,1 0-1,0 0 1,-1 0-1,1 0 0,23 0 0,-23-24 1,23 24 1,-24 0-1,1 0-1,0 0 0,23 0 1,-24 0-1,1 0 0,0 0 1,-1-24-1,1 24 0,-1 0 1,1 0-1,0 0 3,46 0-3,-22 0 0,-1 0 1,-24 0 0,1 0-1,0 0 0,-1 0 1,1 0-1,-1 0 0,1 0 0,0 0 1,-1 0-1,24 0 0,-23 0 1,0 0-1,-1 0 0,1 0 1,-1 0-1,1 0 0,0 0 0,-1 0 0,1 0 1,-1 0-1,1 0 0,0 0 1,-1 0-1,1 0 1,-1 0-1,1 0 0,0 0 1,-1 0-1,1 0 1,-1 0-1,1 0 1,0 0 0,-1 0 0,1 0 0,-1 0-1,1 0 0,0 0 2,-1 24-2,1-24 2,-1 0-2,1 0 1,0 0 0,-1 0-1,1 0 3,-1 24-3,1-24 1,0 0 2,-24 23-2,23-23 0,1 0 0,-1 0 0,-23 24 0,24-24-1,0 0 6,-1 0 2,-46 0 64</inkml:trace>
    </iact:actionData>
  </iact:action>
  <iact:action type="add" startTime="23503">
    <iact:property name="dataType"/>
    <iact:actionData xml:id="d10">
      <inkml:trace xmlns:inkml="http://www.w3.org/2003/InkML" xml:id="stk10" contextRef="#ctx0" brushRef="#br0">4579 12771 0,'0'23'52,"23"-23"-45,1 0 0,0 0-4,-24 24-1,23-24 1,1 0-1,-1 0 1,1 0 2,0 0-2,-1 0 1,1 0-1,-1 0 2,1 0-3,0 0 0,-1 0 5,1 0-6,-1 0 4,1 0-3,0 0 0,-24-24-1,23 24 2,1 0-1,-1 0 1,1 0-1,0 0 0,-1 0 1,1 0-2,-1 0 2,1 0-1,0 0-1,-1 0 2,1 0-2,-1 0 2,1 0-2,0 0 1,-1 0 0,1 0-1,-1 0 2,1 0-2,0 0 0,-1 0 2,1 0-1,-1 0 0,1 0 0,0 0 0,-1 0 0,1 0-1,-1 0 3,1 24-3,0-24 3,-1 0-3,1 0 1,-1 0 2,1 0-2,0 23 4,-1-23-4,1 0 1,-24 24 5,23-24-6,1 0 6,-24 24 2</inkml:trace>
    </iact:actionData>
  </iact:action>
</iact:actions>
</file>

<file path=ppt/ink/inkAction4.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0-12-16T02:13:12.27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act:action type="add" startTime="11233">
    <iact:property name="dataType"/>
    <iact:actionData xml:id="d0">
      <inkml:trace xmlns:inkml="http://www.w3.org/2003/InkML" xml:id="stk0" contextRef="#ctx0" brushRef="#br0">29949 4745 0,'24'0'107,"0"0"-101,-1 0-1,1 0 3,-1 0-5,1 0 2,0 0-2,-1 0-1,1 0 2,-1 0-2,1 0 2,0 0-2,-1 0-1,1 0 3,-1 0-3,1 0 3,0 0-3,-1 0 1,1 0 1,-1 0-1,1 0 0,0 0 0,-1 0 1,1 0-2,-1 0 1,1 0 0,-24 23-1,24-23 1,-1 0 0,1 0-1,-1 0 1,1 0 0,0 0 0,-1 0 0,1 0 0,-1 0-1,1 0 3,0 0-3,-1 0 2,1 0-2,-1 0 0,1 0 3,0 0-3,-1 0 3,1 0-3,-1 0 1,1 0 1,0 0-1,-1 0 1,1 0-1,-1 0 1,1 0-1,0 0 0,-1 0 2,1 0-3,-1 0 3,-23-23-3,24 23 0,0 0 1,-1 0 1,1 0-2,-1 0 3,1 0-3,0 0 1,-1 0 2,1 0-3,-1 0 3,1 0-2,0 0-1,-1 0 3,1 0-3,-1 0 3,1 0-2,0 0-1,-1 0 3,1 0-2,-1 0 2,1 0-2,0 0 1,-1 0 2,1 0-2,-1 0 5,1 0-6,0 0 1,-1 0 4,1 0-3,-1 0 2,1 0-3,0 0 2,-1 0-2,1 0-1,-1 0 3,1 0-3,-24 23-1,24-23 2,-1 0-1,1 0 1,-1 0 0,1 0-1,0 0 3,-1 0-4,1 0 1,-1 0 1,1 0-1,-24 24 1,24-24-2,-1 0 1,1 0 0,-1 0 1,1 0-1,0 0 2,-1 0-2,1 0-1,-1 0 3,1 0-2,0 0 2,-1 0-3,1 0 2,-1 0 1,1 0-2,0 0 2,-1 0-1,1 0 2,-1 0-2,1 0-1,0 0 7,-1 0-4,1 0 10</inkml:trace>
    </iact:actionData>
  </iact:action>
  <iact:action type="add" startTime="12544">
    <iact:property name="dataType"/>
    <iact:actionData xml:id="d1">
      <inkml:trace xmlns:inkml="http://www.w3.org/2003/InkML" xml:id="stk1" contextRef="#ctx0" brushRef="#br0">20084 5618 0,'24'0'3,"0"0"12,-24 24-12,23-24 1,-23 23 9,24-23-11,-1 0 2,1 0 3,0 0 2,-1 0-6,1 0 5,-1 0-6,1 0 0,0 0 3,-24 24-4,23-24 0,1 0 4,-1 0-4,1 0 1,0 0 2,-1 0-3,1 0 3,-1 0-3,1 0 1,0 0 1,-1 0-1,1 0 0,-1 0 0,1 0-1,0 0 2,-1 0-2,1 0 1,-1 0-1,1 0 1,0 0 0,-1 0 0,1 0-1,-1 0 1,1 0-1,0 0 0,-1 0 0,1 0 1,-1 0-1,1 0 1,0 0-1,-1 0 0,1 0 1,-1 0-1,1 0 1,0 0-1,-1 0 0,24 0 0,-23 0 1,0 0-1,-1 0 1,1 0-1,23 0 0,-23 0 1,23 0 0,0 0 0,-23 0 0,-1 0 0,1 0-1,-1 0 0,1 0 1,0 0-2,-1 0 1,1 0 1,-1 0-1,1 0 1,0 0-1,-1 0-1,24 0 2,-23 0 0,0 0-1,23 0 1,-24 0-2,1 0 2,0 0-1,23 0 1,-24 0-1,1 0 1,0 0-1,-1 0 0,1 0 1,-1 0-1,1 0 0,0 0 1,-1 0-1,24 0 0,-23 0 1,0 0-1,-1 0 0,1 0 1,-1 0 0,1 0-1,23 0 1,-23 0-1,-1 0 0,1 0 1,0 0-1,-1 0 0,1 0 1,-1 0-1,1 0 0,0 0 1,-1 0 0,1 0-1,-1 0 0,1-24 1,0 24-1,-1 0 0,1 0 1,-1 0-1,1 0 1,0 0-1,-1 0 1,1 0-1,-1 0 0,1 0 1,0 0-1,-1 0 0,-23-23 2,24 23-2,-1 0 0,25 0 2,-25 0-2,24 0 1,-23 0 0,0 0 0,-1 0-1,1 0 1,-1 0 0,1 0-1,0 0 0,-1 0 1,1 0-1,-1 0 0,1 0 1,0 0-1,-1 0 1,1 0-1,-1 0 0,1 0 1,0 0 0,-1 0 0,1 0 0,-1 0-1,1 0 2,-24-24-2,24 24 1,-1 0-1,1 0 1,-1 0 0,1 0 1,0 0-1,-1 0 1,1 0-1,-1 0 0,1 0 3,0 0-3,-1 0 2,1 0-2,-1 0 1,1 0 2,0 0-2,-1 0 4,1 0-3,-1 0 1,1 0 10</inkml:trace>
    </iact:actionData>
  </iact:action>
  <iact:action type="add" startTime="17856">
    <iact:property name="dataType"/>
    <iact:actionData xml:id="d2">
      <inkml:trace xmlns:inkml="http://www.w3.org/2003/InkML" xml:id="stk2" contextRef="#ctx0" brushRef="#br0">22987 7011 0,'24'0'45,"-24"-24"-26,23 24-14,1 0 8,0 0 1,-1 0-9,1 0 4,-1 0-6,1 0 0,-24-23-1,24 23 2,-1 0-1,1 0 3,-24-24-5,23 24 1,1 0 2,0 0-1,-1 0-1,-23-24-1,24 24 2,-1 0-1,1 0 1,0 0-1,-1 0 0,1 0 1,-1 0-2,1 0 3,0 0-3,-1 0 0,1 0 2,-24-23-2,23 23 0,1 0 2,0 0-1,-1 0-1,1 0 1,-1 0-1,1-24 2,0 24-1,-1 0-1,1 0 2,-1 0-2,1 0 3,0 0-4,-1 0 2,1 0 1,-1 0-2,1 0 2,0 0-2,-1 0 3,24 0-2,-23 0 1,0 0-1,-1 0 1,1 0-1,-1 0-1,1 0 2,0 0-1,-1 0 1,1 0-1,-1 0 0,1 0 1,0 0-1,-1 0 2,1 0-2,-1 0 0,1 0 3,0 0-3,-1 0 2,1 0-2,-1 0 1,1 0 2,0 0-3,-1 0 5,1 0-5,-1 0 0,1 0 4,0 0-3,-24 24 2,23-24-4,1 0 3,-1 0 3,1 0-4,0 0 0,-1 0 5,1 0-4,-1 0 5,1 0-2,0 0 1,-1 0 12,1 0-10</inkml:trace>
    </iact:actionData>
  </iact:action>
  <iact:action type="add" startTime="21820">
    <iact:property name="dataType"/>
    <iact:actionData xml:id="d3">
      <inkml:trace xmlns:inkml="http://www.w3.org/2003/InkML" xml:id="stk3" contextRef="#ctx0" brushRef="#br0">29194 7011 0,'24'0'22,"-1"0"-17,-23-24 1,24 24-3,0 0 1,-1 0 3,1 0-3,-1 0-1,1 0 3,0 0-3,-1 0 2,1 0-3,-1 0 1,1 0 1,0 0-2,-1 0 2,1 0-2,-24-23-1,23 23 0,1 0 2,0 0-1,-1 0 2,1 0-2,-1-24-1,1 24 4,0 0-4,-1 0 2,1 0-1,-1 0 1,1 0-2,0 0 1,-1-24 1,1 24-1,-1 0 1,1 0-1,0 0-1,-1 0 2,-23-23-2,24 23 0,-1 0 2,1 0-2,0 0 1,-1 0 1,1 0-1,-1 0 1,-23-24-2,24 24 1,0 0-1,-1 0 2,1 0-1,-1 0 2,1 0-2,0 0 0,-1 0 2,1 0-2,-1 0 2,1 0-1,0 0-1,-1 0 3,1 0-1,-1 0 1,1 0-1,0 0 3,-1 0-3,1 0 1,-1 0 5,1 0-4,-24 24-2,24-24 5,-1 0-2,1 0-1,-24 23 7,23-23-12,1 0 7,0 0 2,-1 0-5,1 0 1,-1 0 6,1 0-7</inkml:trace>
    </iact:actionData>
  </iact:action>
  <iact:action type="add" startTime="27835">
    <iact:property name="dataType"/>
    <iact:actionData xml:id="d4">
      <inkml:trace xmlns:inkml="http://www.w3.org/2003/InkML" xml:id="stk4" contextRef="#ctx0" brushRef="#br0">19848 10316 0,'0'-24'41,"24"24"-28,0 0-10,-1 0 6,1 0-5,-1 0 2,1 0-3,0 0 0,-1 0 2,1 0-3,-1 0 3,1 0-3,0 0 0,-1 0 2,1 0-2,-1 0 2,1 0-1,0 0-1,-1 0 1,1 0 0,-1 0 0,1 0-1,0 0-1,-1 0 3,1 0-3,-1 0 2,1 0-1,0 0-1,-1 0 2,1 0-2,-1 0 2,1 0-2,0 0 2,-1 0-1,1 0 0,-1 0 0,1 0-1,0 0 2,-1 0-2,1 0 0,-1 0 3,1 0-2,0 0-1,-1 0 1,1 0-1,-1 0 1,1 0-1,0 0 1,-1 0 0,1 0-1,-1 0 1,1 0 0,0 0 0,-1 0-1,1 0 0,-1 0 1,1 0 0,0 0-1,-1 0 1,1 0-1,-1 0 1,1 0 0,0 0-1,-1 0 1,1 0 0,-1 0 0,1 0-1,0 0 1,-1 0-1,1 0 1,-1 0 0,1 0 1,0 0-2,-1 0 1,1 0 0,-1 0-1,1 0 1,0 0 0,-1 0 1,1 0-1,-1 0-1,1 0 1,0 0 0,-1 0 0,1 0 0,-1 0 0,1 0-1,0 0 2,-1 0-2,1 0 2,-1 0-1,1 0-1,0 0 2,-1 0-2,1 0 2,-1 0-1,1 0 0,0 0 0,-1 0-1,1 0 2,-1 0-2,1 0 2,0 0-2,-1 0 1,1 0 1,-1 0-1,1 0-1,0 0 1,-1 0-1,1 0 3,-1 0-3,1 0 1,0 0 0,-1 0-1,1 0 2,-1 0-2,1 0 2,0 0-1,-1 0-1,1 0 2,-1 0-1,1 0 1,0 0-1,-1 0-1,1 0 1,-1 0-1,1 0 2,0 0-1,-1 0 1,1 0-1,-1 0-1,1 0 1,0 0 0,-1 0 1,1 0-1,-1 0-1,1 0 2,0 0-1,-1 0 1,1 0-2,-1 0 1,1 0 1,0 0-1,-1 0 1,1 0-1,-1 0 0,1 0 1,0 0-2,-1 0 3,1 0-2,-24 24-1,23-24 1,1 0 0,0 0 0,-1 0 2,1 0-2,-1 0 0,1 0 2,-24 23-3,24-23 1,-1 0 2,1 0-3,-1 0 4,1 0-3,0 0 0,-1 0 2,1 0-2,-1 0 2,1 0-2,0 0 0,-1 0 2,1 0-2,-1 0 1,1 0-2,0 0 1,-1 0 1,1 0-1,-1 0 1,1 0-1,0 0 0,-1 0 1,1 0-1,-1 0 1,1 0 0,0 0-2,-1 0 3,1 0-2,-1 0 2,1 0-2,0 0 1,-1 0 0,1 0 0,-1 0 1,1 0-1,0 0 1,-1 0-1,1 0-1,-1 0 2,1 0-2,0 0 3,-1 0-3,1 0 1,-1 0 1,1 0-1,0 0 2,-1 0-3,1 0 0,-1 0 3,1 0-3,0 0 3,-1 0-4,1 0 0,-1 0 3,1 0-2,0 0 2,-1 0-2,1 0 0,-1 0 3,1-23-3,0 23 1,-1 0-1,1 0-1,-1 0 3,1 0-2,0 0 2,-1 0-3,1 0 2,-1 0-1,1 0 0,0 0 1,-1 0 0,1 0-1,-1 0 0,1 0-1,0 0 3,-1 0-3,1 0 3,-1 0-2,1 0-1,0 0 3,-1 0-2,1 0 1,-1 0-2,1 0 1,0 0 1,-1 0-1,1 0 1,-1 0-2,1 0 1,0 0 1,-1 0-1,1 0 0,-1 0-1,1 0 1,0 0 0,-1 0 0,1 0-1,-1 0 1,1 0 0,0 0 0,-1 0-1,1 0 1,-1 0 0,1 0-1,0 0 1,-1 0-1,1 0 0,-1 0 1,1 0-1,0 0 0,-1 0 1,1 0 0,-1 0 0,1 0-1,0 0 1,-1 0-1,24 0 1,-23 0 0,0 0-1,-1 0 1,1 0 0,-1 0-1,1 0 1,0 0-1,-1 0 0,1 0 1,-1 0-1,1 23 1,0-23 0,-1 0-1,1 0 0,-1 0 1,1 0-1,0 0 1,-1 0-1,1 0 0,-1 0 1,1 0-1,0 0 0,-1 0 1,1 0-1,0 0 1,-1 0 0,1 0 0,-1 0-1,1 0 0,0 0 1,-1 0 0,1 0 0,-1 0 0,1 0-1,0 0 0,-1 0 1,1 0-1,-1 0 1,1 0-1,0 0 0,-1 0 1,1 0-1,-1 0 1,1 0 0,0 0 0,-1 0-1,1 0 0,-1 0 1,1 0-1,0 0 1,-1 0-1,-23 24 1,47-24 0,1 0 0,-25 0-1,1 0 1,-1 0-1,1 0 1,0 23-1,-1-23 0,1 0 1,23 0 0,-23 0-1,-1 0 0,1 0 1,-1 0 0,1 0-1,0 0 0,23 0 1,-24 0 0,1 0-1,0 0 0,-1 0 1,24 0-1,-47 24 0,24-24 0,0 0 1,-1 0-1,24 0 1,-23 0 0,0 0-1,-1 0 0,1 0 1,-1 0-1,1 0 1,0 0-1,-1 0 0,1 0 1,-1 0 0,1 0-1,0 0 1,-1 0-1,1 0 0,-1 0 1,1 0-1,0 0 1,-1 0-1,1 0 0,-1 0 1,1 0-1,0 0 1,-1 0 0,1 0 0,-1 0 0,1 0 0,0 0-1,-1 0 1,1 0-1,-1 0 1,1 0-1,0 0 1,-1 0 0,1 0 0,-1 0 1,1 0-2,0 0 0,-1 0 1,1 0 0,-1 0 0,1 0 0,0 0 1,-1 0-2,-23 24 0,24-24 1,-1 0-1,1 0 1,0 0 1,-1 0-1,1 0-1,-1 0 4,1 0-5,0 0 3,-1 23-1,1-23-1,-1 0 3,1 0-3,0 0 2,-1 0-1,1 0 0,-1 0 2,1 0-2,0 0 1,-1 0-1,1 0 0,-1 0 2,1 0-1,0 0 1,-24 24-2,23-24-1,1 0 0,-1 0 4,1 0-2,0 0 3,-1 0-3,1 0 2,-1 0-1,1 0 0,-24 23-2,24-23 0,-1 0 1,1 0 3,-1 0-3,1 0 0,0 0 3,-1 0-3,1 0 5,-1 0-4,1 0 2,0 0 15,-1 0 57</inkml:trace>
    </iact:actionData>
  </iact:action>
  <iact:action type="add" startTime="29666">
    <iact:property name="dataType"/>
    <iact:actionData xml:id="d5">
      <inkml:trace xmlns:inkml="http://www.w3.org/2003/InkML" xml:id="stk5" contextRef="#ctx0" brushRef="#br0">29572 13951 0,'-24'0'18,"1"0"-8,-1 0-5,0 0 5,1 0-6,-1 0 2,1 0-3,-1 0-1,0 0 2,1 0-2,-1 0 2,1 0-3,-1 0 0,0-24 2,1 24-2,-1 0 2,1 0-2,-1 0 1,0 0-1,1 0 1,-1 0-1,1 0 0,-1 0 1,0 0 0,1 0 0,-1 0-1,-23 0 1,23 0-1,1 0 1,-24 0 0,-24 0 0,47 0 0,-47-23 0,48 23-1,-24 0 1,-24 0 1,0 0-2,24 0 1,0-24 0,-24 24 0,24 0 0,-1 0 0,1 0-1,0 0 0,0 0 0,23 0 0,-23 0 0,23 0 0,-70 0 1,-24 0 0,94 0 0,1 0 0,-72 0-1,48 0 0,24 0 1,-48 0-1,24 0 0,-1 0 0,1-23 1,-47 23-1,70 0 0,-23 0 1,0 0-1,-48 0 0,72 0 1,-72 0-1,48 0 0,0 0 1,23 0-2,-47 0 1,24 0 0,24 0 1,-48 0-2,47 0 1,-23 0 0,0 0 2,0 0-3,-24 0 1,0 0 1,-23 0-1,46 0 0,-22 0 0,-1 0 1,47 0-1,-47 0 1,-23 0-1,47 0 0,-24 0 1,47 0-2,-23 0 1,-24 0 0,48 0 1,-24 0-2,23 0 1,-47 0 0,24 0 1,-47 0-1,46 0 0,1 0 1,0 0-2,23 0 1,-46 0 0,22 0 0,-22 0 2,-25 0-2,48 0 1,23 0-2,-23 0 1,0 0 0,0 0 0,-48 0 1,48 0-1,0 0 1,-24 0-1,24 23 0,23-23 1,-23 0-2,-24 0 2,1 0 0,-1 0-1,24 0 0,-24 0 1,24 0-1,23 0 0,-23 0 1,23 0-2,-47 0 1,48 0 0,-48 0 1,47 0 0,-46 0-1,22 0 0,1 0 1,24 0-2,-25 0 1,25 0 0,-24 0 1,23 0-2,0 0 1,-23 0 0,0 0 0,-24 0 1,48 0-1,-1 0 1,-23 0-2,23 0 1,-47 0 1,48 0-1,-24 0 1,23 0-2,-23 0 1,0 0 1,-1 0-1,25 0 1,-1 0-2,1 0 1,-1 0 1,-47 0-1,48 0 0,-25 0 1,1 0 0,0 0-1,23 0 0,-23 0 1,24 0 0,-25 0-1,25 0 1,-24 0-1,23 0 1,-23 0 0,0 0-1,23 0 0,-23 0 1,23 0-1,-23 0 1,23 0 0,-23 0-1,24 0 1,-1 0-1,0 0 0,-23 0 1,24 0 0,-1 0-1,0 0 0,-23 0 1,24 0-1,-1-23 1,0 23-1,1 0 1,-24 0-1,23 0 1,-23 0 0,23-24-1,1 24 0,-1 0 1,0 0-2,1 0 1,-1 0 1,-23 0-1,23 0 1,1 0-1,-24 0 1,23 0 0,0 0 0,-23-24-1,24 24 1,-25 0 0,1 0-1,24 0 1,-1-23-1,-23 23 1,23 0-1,-23 0 1,23 0 0,1 0 0,-24 0-1,23 0 0,0 0 0,-23 0 1,24 0-1,-1 0 1,0 0-2,1 0 1,-1 0 1,-23 0-1,23 0 2,-23 0-2,24 0 0,-1 0 1,0 0-2,1 0 1,-1 0 0,-23 0 1,23 0 0,1 0-1,-1 0 1,-23 0-1,23 0 1,1 0-1,-1 0 0,1 0 1,-1 0-1,0 0 1,1 0-1,-1 0 1,1 0-1,-1 0 0,0 0 1,1 0 0,-1 0-1,1 0 1,-1 0 0,0 0 0,1 0 0,-1 0-1,1 0 3,-1 0-2,0 0 2,1 0-1,-1 0 0,1 0 4,23 23-3,-24-23-3,24 24 104,-24-24-103,24 24 2,-23-24 4,23 23-6,0 1 0,0-1 1,-24-23 1,24 24-2,0 0 0,0-1 2,0 1-2,0-1 0,0 1 1,0 0-1,-23-24-1,23 23 1,0 1 0,0-1-1,-24-23 1,24 24-1,0 0 1,0-1 0,0 1 0,0-1 0,0 1-1,-24 0 1,24-1-1,0 1 1,0-1 0,-23 1-1,23 0 1,0-1 0,0 24-1,-24-47 1,24 24-1,0 0 1,0-1-1,0 1 1,0 0-1,0-1 0,0 1 1,0-1-1,0 1 1,0 0-1,0 23 1,0 0 0,0-23 0,0-1-1,0 1 1,0-1 0,0 1-1,0 0 0,0-1 1,0 1-1,0-1 0,0 1 1,0 0 0,0 23-1,0-24 1,0 1-1,0 0 0,0-1 1,0 1 0,0-1-1,0 1 1,0 0-1,0-1 1,0 1-1,0-1 2,0 1-3,0 0 3,0-1-2,0 1 0,0 0 2,0-1-1,0 1 1,0-1-2,0 1 1,0 0 1,0-1 0,0 1 1,0-1-2,0 1 0,0 0 2,0-1-1,0 1 2,0-1-3,0 1 1,0 0 3,0-1-2,0 1 4,0-1-3,0 1 7,0 0 120,0-1-128,0 1 4,0-1-7,24-23 1,-24 24-1,23-24 4,-23 24-3,0-1-1,0 1 2,0-1 0,24-23-1,-24 24 0,24-24-1,-24 24 1,0-1-1,23-23 2,-23 24-2,0 0 1,24-24 0,-24 23 0,0 1-1,23-24 1,-23 23-1,0 1 1,0 0 0,24-24-1,-24 23 1,24 1 0,-24-1 0,23 1 0,-23 0-1,24-24 2,-1 47-1,1-24 0,0 25 0,23-1 3,-47-24-5,23-23 4,1 48-3,0-25 1,-24 1 0,23-1 0,24-23 1,-47 48-1,24-25 0,0 1 0,-1-24 0,1 23-1,-24 1 2,23 0-1,1-1 1,0 1-1,-1-24 1,24 47-1,-47-23 1,48-24-2,-48 23 1,23-23-1,-23 24 0,24-24 0,-1 0 2,1 24-1,0-1-1,-1 1 1,1-24 1,-1 0-1,1 23 0,0-23 0,-24 24 0,23-24-1,1 0 1,-1 0 1,-23 24-2,24-24 1,0 0 0,-24 23-1,23-23 1,-23 24-1,24-24 1,-1 0 1,1 0-1,-24 23 0,24-23-1,-1 0 1,-23 24 0,24-24-1,-1 0 1,1 0 0,0 0 0,-24 24 0,23-24-1,1 0 1,-24 23 0,23-23-1,1 0 1,-24 24-1,24-24 1,-1 0 0,1 0-1,-1 0 1,1 23 0,0-23-1,-1 24 1,24-24 1,-23 0-1,-24 24-1,24-24 1,-1 0-1,1 0 0,-1 23 0,1-23 1,0 24 0,23-24 1,24 0-2,-24 23 2,-24-23-1,25 24 0,-1-24 1,24 0-1,-48 0-1,1 24 1,-1-24-2,25 0 2,-25 23 0,1-23 0,47 24 0,-24-24 1,24 0-1,-24 0 0,0 23 0,0-23 0,24 24 0,-24-24 2,24 24-2,0-24 2,23 0-2,-70 0 0,47 0 0,-24 0 0,0 23 0,0-23 0,24 0 0,-24 0-1,-23 24 1,23-24 0,-23 0-1,23 0 1,0 0 0,-23 0-2,-1 0 2,24 0 0,24 0-1,0 0 1,-47 0 0,-1 24 0,24-24-1,1 0 1,-1 0 0,0 0 0,24 0 0,-24 23-1,0-23 1,-23 0 0,-1 0-1,1 0 1,0 0-2,23 0 2,0 0-1,24 0 1,-48 0 8,1 0-8,0 0-1,23 0 1,24 0-1,-24 0 1,0 0-2,0 0 2,24 0 0,47 0-1,-47 0 1,-24 0 0,47 0-1,1 0 1,-72 0 0,95 0-1,-94 0 1,23 0-2,0 0 2,48 0 0,-24-23-1,-24 23 1,24 0 0,-24-24-1,-24 24 1,25 0-1,70 0 1,-48 0 0,1-24-1,24 1 2,-25 23-1,1-24 0,-24 0 2,119 1-2,-96 23 2,72 0-2,-71-24 0,-24 24 0,24-23 0,23-1 1,24 0-1,-71 24 2,95-47-2,-95 47-1,24 0 2,47-23-1,-71-1-1,1 24 0,-25-24-1,24 24 4,95-47-2,-24 24 2,-94 23-4,94 0 2,0-24 0,-48 0-1,-22 24 1,-1-23-1,0 23 3,0 0-4,118-47 1,-70 23 3,46 24-2,-46-24 1,-48 1-3,24-1 3,47 1 1,-71-1-4,47 0 4,72 1 0,22-24 1,-46 23 0,-118 24-5,94-24 4,0 1 0,0-25-2,-48 25 2,48 23 0,-23-24-2,-1 1 1,1-1-1,-48 0 2,47 24 0,48-47-3,-95 47 3,71-47-2,-71 47 2,95-24-2,-71 1 1,47-1-1,-71 24-2,71-47 4,-71 47-1,47 0-1,-23-24 0,0 24-1,-24-23 2,0 23-3,1-24 3,46 1 1,-70 23-4,70-24 1,0 24 3,-23-24-2,0 24 2,23-23-3,-46-1 2,22 24-1,-46 0 0,0 0-1,-1-23 0,24 23 1,-23 0-1,0-24 1,-1 24 0,24 0 0,-23 0-1,0-24 1,-1 24 0,24-23-1,-23 23 3,23-24-2,-23 24 1,-1 0-1,25 0-1,-48-23 1,23 23 0,1 0-1,-24-24 1,23 24-2,1 0 3,0 0-1,-1 0 1,1 0-1,-24-24 0,23 24 0,1 0 0,0 0 2,-24-23-2,23 23 1,1 0-1,-24-24 4,23 24-4,1 0 0,0 0 3,-1 0 2,1 0-2,-1 0 12,1 0-10,0 0 3,-1 0 5,-23-24-10,24 24-3,-24-23 4,23 23-3,1 0 2,0-24-1,-24 1 1,23 23-3,-23-24 0,24 24 0,-1-24 4,1 24-4,-24-23 0,24 23-1,-1 0 3,-23-24-3,24 24 1,-24-23-1,0-1 1,23 24 0,1 0 0,0 0 0,-24-24 0,23 1 0,1 23 0,-1-47 0,1 23 2,0 0-2,-24 1 2,23 23-3,1-47 1,-24 23 0,23 0 1,-23 1 0,24-1-1,-24 1-1,24-25 2,-24 25-2,23 23 3,1-47-2,-24-24 0,0 23 1,0 1 0,23 24-1,-23-25 1,0 25-1,0-24 1,0 23-1,0 0-1,0 1 1,0-24 0,0 23 0,0 0 0,0 1 0,0-1 0,0 1 0,0-1 0,0 0-1,0 1 1,0-1 0,0 1 2,-23-1-2,23 0-1,-24 24 1,24-23 0,-23 23-2,23-24 2,0-23 0,-24 47 0,24-24 0,-24 1 1,24-1-1,-23 24-1,23-23 1,-24 23 0,24-24-1,0 0 1,-23 24 1,23-23-1,-24 23 0,24-24 0,-24 24 0,1 0 4,23-24-4,-24 24 2,24-23-2,-23 23 2,23-24-2,-24 24 0,0 0 0,1 0 3,-1 0-3,24-23 0,-23 23 0,-1 0 0,24-24-1,-24 24 1,1 0 0,-1 0 0,1 0 1,-1 0-2,0 0 1,24-24 0,-23 24-1,-1 0 1,1 0 0,-1-23-2,0 23 2,1 0 0,-1 0 0,-47 0 0,48 0 0,-1 0 0,1 0 0,-1 0 0,-47 0-1,24 0 1,23-24 0,-23 24 0,24 0-1,-1 0 0,-47 0 1,48 0 0,-1 0-1,0 0 0,-23 0 1,-24 0 0,1 0 0,22 0 0,1 0 0,0 0 0,-24 0-1,0 0 1,48 0 0,-24 0-1,23 0 0,-47 0 1,24 0 0,-24 0 0,24 0 0,-24 0 0,0 0-1,48 0 1,-24 0-1,23 0 0,-70-23 1,46 23 0,-22 0 0,-1 0 0,0-24 0,0 24 0,0 0 1,48 0-3,-48-24 2,24 24 0,-24 0 1,47 0-3,-46 0 2,-1 0 0,24 0 0,-24-23 0,24 23 0,-24 0 0,0 0 0,24-24 0,0 24 0,-1 0 0,-22-23-1,22 23 1,25 0 1,-1 0-3,1 0 2,-48 0 0,24-24-1,23 24 1,-23 0 0,23 0 0,1 0-1,-1-24 0,0 24 1,-23 0 0,24 0 0,-1-23 0,-23 23 0,23 0-1,1 0 1,-1 0 0,0 0 1,1 0-2,-1 0 1,1 0 1,-1 0-2,24-24 1,-24 24 1,1 0-1,-1 0 2,1 0-1,-1-23 0,0 23 3,1 0-2,-1 0 2,1 0-2,-1 0-1,0 0 3,1 0-3,23-24 2,-24 24-4,1 0 2,-1 0 0,24-24 1,-24 24-2</inkml:trace>
    </iact:actionData>
  </iact:action>
  <iact:action type="add" startTime="35573">
    <iact:property name="dataType"/>
    <iact:actionData xml:id="d6">
      <inkml:trace xmlns:inkml="http://www.w3.org/2003/InkML" xml:id="stk6" contextRef="#ctx0" brushRef="#br0">8402 12889 0,'24'0'25,"-1"0"-6,1 0 6,0 0-16,-1 0 3,1 0-7,-1 0-2,1 0 3,0 0-3,-1 0 2,1 0-3,-1 0 0,1 0 3,0 0-3,-1 0 2,1 0-2,-1 0 0,1 0 1,0 0-1,-1 0 1,1 0-1,-1 0 0,1 0 1,0 0-2,-1 0 3,1 0-3,-1 0 1,1 0 1,0 0-1,-1 0 0,1 0 0,-1 0 1,1 0-2,0 0 1,-1 0 1,1 0-1,-1 0 1,1 0-1,0 0 0,-1 0 2,1 0-2,-1 0 4,1 0-3,0 0 1,-24-24 8,23 24-8,1 0 148,-1 0-132,1 0-10,-24-24-3,24 24-5,-1 0 17,1 0-9</inkml:trace>
    </iact:actionData>
  </iact:action>
  <iact:action type="add" startTime="37565">
    <iact:property name="dataType"/>
    <iact:actionData xml:id="d7">
      <inkml:trace xmlns:inkml="http://www.w3.org/2003/InkML" xml:id="stk7" contextRef="#ctx0" brushRef="#br0">9960 13054 0,'23'0'75,"1"0"-66,0 0-5,-1 0 2,1 0-2,-1 0-1,1 0 3,0 0-3,-1 0 3,1 0-3,-1 0-1,1 0 4,0 0-4,-1 0 4,1 0-4,-1 0 1,1 0 2,0 0-2,-1 0 3,1 0-3,-1 0 0,1 0 4,0 0-3,-1 0 5,1 0-5,-1 0 2,1 0 6,0 0-3,-1 0 12,1 0-11,-1 0 12,1 0-13,0 0 1</inkml:trace>
    </iact:actionData>
  </iact:action>
  <iact:action type="add" startTime="40729">
    <iact:property name="dataType"/>
    <iact:actionData xml:id="d8">
      <inkml:trace xmlns:inkml="http://www.w3.org/2003/InkML" xml:id="stk8" contextRef="#ctx0" brushRef="#br0">11022 13030 0,'23'0'187,"1"0"-175,-24-23-10,24 23 1,-1 0 3,1 0 5,-1 0-5,1 0 6,0 0-4,-1 0 2,1 0 925,-1 0-930,1 0 2,0 0-3,-1 0-1,1 0 5,-1 0-4,1 0 5,0 0-6,-1 0 2,1 0 5,-1 0-3,1 0 12,0 0-5,-1 0 16,1 0-11,-1 0 6</inkml:trace>
    </iact:actionData>
  </iact:action>
  <iact:action type="add" startTime="48364">
    <iact:property name="dataType"/>
    <iact:actionData xml:id="d9">
      <inkml:trace xmlns:inkml="http://www.w3.org/2003/InkML" xml:id="stk9" contextRef="#ctx0" brushRef="#br0">13169 11826 0,'-23'0'71,"-1"0"-61,1 0-5,-1 0-2,0 0 4,1 0-4,-1 0 3,1 0-3,-1 0 0,0 0 1,1-23-1,-1 23 1,1 0-2,-1 0 0,0 0 2,1 0-1,-1 0 0,1 0-1,-1 0 0,0 0 1,1 0-1,-1 0 1,1 0-1,-1 0-1,0 0 2,1 0-1,-1 0 1,1 0-2,-1 0 1,0 0 0,1 0 0,-1 0 0,1 0 0,-1 0 0,0 0 0,1 0 0,-1 0 0,1 0 0,-1 0 2,0 0-4,1 0 2,23 23 0,-24-23-1,1 0 1,-1 0 0,0 0 0,24 24-1,-23-24 1,-1 0 0,1 0-1,23 24 1,-48-24 1,25 0-1,-1 0 2,1 0-3,-1 0 4,24 23-3,-24-23-1,1 0 2,23 24 1,-24-24-1,1 0 3,23 23 99,-24 1-98,24 0 1,-24-24 0,24 23-8,0 1 5,0-1 0,-23-23-3,23 24 0,0 0 4,0-1-5,0 1 1,0-1 2,0 1-2,0 0 1,0-1-1,-24-23 0,24 24 0,0 0-1,0-1 1,0 1 0,0-1-1,0 1 1,-23-24-1,23 24 1,0-1 0,0 1-1,0-1 1,0 1 0,0 23-1,0 0 2,0-23-2,0 0 1,0-1 0,-24 1-1,24-1 0,0 1 1,0 0 0,0 23 0,0-24-1,-24 1-1,24 0 2,0 23 0,0-24 0,0 25-1,0-25 0,0 1 1,0 23-1,0-23 1,0 23-1,0-23 0,-23-24 1,23 47-1,0-24 0,0 1 1,0 0-2,0-1 1,0 24 1,-24-47-1,24 24 0,0 23 0,0-23 1,0-1-1,0 1 0,0 0 0,-23 23 0,23-24 1,0 25-1,0-25 1,0 24-1,0-23 0,0 0 1,0-1-1,0 1 1,0 23 0,-24-23-1,24-1 1,0 25-1,0-25 1,0 1-1,0-1 1,0 25-1,0-25 1,0 1-1,-24-1 0,24 1 1,0 23 0,0-23-1,0-1-1,0 25 2,0-25 0,0 1-1,0-1 1,0 1-1,0 0 0,0-1 1,0 1-1,0-1 1,-23 1-1,23 0 1,0-1-1,0 1 0,0 0 1,0-1-1,0 1 1,0-1-1,0 1 0,0 0 1,0-1-1,0 1 1,0-1 0,0 1-1,0 0 1,0-1 0,0 1-1,0-1 1,0 1 0,0 0-1,0-1 2,0 1-2,0-1 2,0 1-2,0 0 2,0-1-2,0 1 0,0-1 1,0 1-1,0 0 2,0-1-1,0 1-1,0-1 0,0 1 1,0 0 1,0-1-2,0 1 0,0-1 1,0 1-1,0 0 2,0-1-1,0 1-1,23-24 0,-23 24 1,0-1-1,24 1 0,-24-1 1,0 1 1,0 0-2,0-1 1,0 1 0,0-1-1,24 1 1,-24 0-1,0-1 1,23 1 1,-23-1-2,0 1 1,0 0-1,0-1 1,24 1 0,-24-1-1,23 1 3,-23 0-3,0-1 1,24 1 1,-24-1-2,0 1 2,0 0-2,0-1 1,24-23-1,-24 24 1,23-24-1,-23 23 1,0 1 0,0 0-1,0-1 1,24 1 0,-24 0 0,23-24 0,-23 23-1,0 1 1,0-1 1,0 1-1,24 0-1,-24-1 1,24-23 0,-24 24 0,23-1 1,-23 1 0,0 0-1,0-1 0,0 1-1,0-1 1,0 1 0,24-24 0,-24 24-1,0-1 1,0 1 0,23-24 1,-23 23-2,0 1 1,0 0 2,0-1-1,0 1 0,0-1 2,0 1-2,0 0 0,0-1 3,0 1-3,0-1 2,0 1-2,0 0 0,0-1 2,0 1-2,0 0 2,0-1-2,0 1 3,0-1-3,0 1 0,0 0 5,0-1-3,24-23-3,-24 24 7,0-1 1,24-23 64,-24 24-68,23-24-6,1 0 9,-1 24-8,1-1 4,0-23-2,-1 0-1,1 0 1,-24 24-1,23-24 0,1 23 0,0-23 0,-1 0-1,-23 24 0,24-24 1,-1 0 0,1 0 0,0 24-1,-1-24 1,1 0 0,-1 23 0,25-23 0,-25 0-1,24 24 1,48-1 3,-72-23-3,25 24 0,22-24 1,-46 0-1,0 0 0,-1 0 0,24 24 1,1-24-1,-25 0 0,24 23 0,-23-23-1,0 0 1,-1 0 0,24 0 0,-23 0 0,0 0 0,-1 0-1,-23 24 0,24-24 0,-1 0 0,25 0 1,-25 0 0,1 0 0,-1 23-1,1-23 1,0 0 0,-1 0 0,1 0-1,-1 0 1,1 0 1,0 24-2,-1-24 1,1 0-1,-1 0 1,1 0 2,0 0-3,-1 0 3,1 0-2,-1 0 0,1 0 3,0 0-3,-1 0 4,1 0-3,-1 0 0,1 0 5,0 0-3,-1 0 12,1 0 46,-24-24-60,0 1 5,23 23-6,-23-24 9,24 24-8,-24-23-1,24 23 1,-24-24 4,23 24-5,-23-24 0,24 24 1,-24-23-2,23 23 1,-23-24 0,0 1 0,24 23 0,0-24 0,-24 0 0,0 1 0,23 23-1,1-24 1,-24 1 0,23 23 0,-23-24 0,24-23 0,0 23 0,-24 1 0,23 23-2,1-48 4,47-46 0,-24-1-2,-24 48 2,48-71 1,-71 95-5,95-95 4,-25 0 0,-22 0-1,-25 70-3,1 1 5,47-118-1,-48 70 0,24-46 1,1-1-1,-48 48 1,23-71-3,-23 94 2,0-24-2,0 24 0,0 1 1,0-25-1,-23 24 0,23 24 0,0 0 0,-24-47 0,24 46 0,-24-22 0,1 22 2,-1-70-2,1 71 2,-25-71 0,1 24 0,0-24 0,23 23 0,1 24 0,-1 24-3,24 0 2,-23-47-1,-1 46 2,24-23-2,-24 24 0,1 24 2,-1-48-2,24 24 2,0-24-2,0 47-1,0 1 1,-23 23-1,23-24 0,0-23 1,-24 23-1,24 1 1,0-25 1,0 25-2,0-24 2,0 23-1,0 0 0,0 1-1,-24-24 2,24 23-1,0 0 0,0 1 0,-23-1-1,23 0 1,0 1 0,0-1 0,-24 24 0,24-23-1,0-1 1,0 0-1,0 1 1,0-1 0,0 1 0,0-1 0,0 0-1,0 1 3,0-1-3,0 1 2,0-1 0,0 0-2,-23 24 1,23-23 0,0-1-1,0 1 3,0-1-2,0 0 0,-24 24 1,24-23-1,0-1 1,0 1 0,0-1 0,0 0-1,0 1 3,-24 23-3,24-24-1,0 1 5,-23 23-4,23-24 0,0 0 1,-24 24-1,24-23 8,0-1 2,-23 24-2,-1 0 51,0 0 65,1 0 5,23-24-120,-24 24-9,1 0 1,-1 0 1,24-23 0,-24 23-2,1 0 1,-1 0 3,1 0-4,-1 0 0,24-24 0,-24 24 2,1 0-2,23-23 0,-24 23 0,1 0 0,-1 0 1,24-24-1,-24 24 0,1 0 0,-1 0 5,1 0-6,-1 0 2,24-24-1,-24 24 4,1 0-4,23-23 9,-24 23-5</inkml:trace>
    </iact:actionData>
  </iact:action>
  <iact:action type="add" startTime="52396">
    <iact:property name="dataType"/>
    <iact:actionData xml:id="d10">
      <inkml:trace xmlns:inkml="http://www.w3.org/2003/InkML" xml:id="stk10" contextRef="#ctx0" brushRef="#br0">1251 13668 0,'24'0'46,"-1"0"-22,1 0-18,0 0 0,-24-24-4,23 24 5,1 0-3,-24-24 1,23 24-3,1 0 2,0 0-1,-1 0 4,1 0-5,-1 0 3,1 0-1,0 0-3,-1 0 3,1 0-2,-24-23 1,23 23-1,1 0-1,0 0 3,-1 0-2,1 0-1,-1 0 3,1 0-2,0 0 1,-1 0-2,1 0 1,-1 0 0,1 0 0,0 0 1,-1 0-1,1 0 0,-1 0 0,1 0 0,0 0 0,-1 0-1,1 0 1,-1 0 0,1 0 0,0 0 1,-1 0-1,1 0-1,-1 0 1,1 0 1,0 0-1,-1 0-1,1 0 0,-1 0 3,1 0-2,0 0 0,-1 0 0,1 0 0,-1 0 0,1 0 0,0 0 0,-1 0 0,1 0 0,-1 0 0,1 0-1,-24-24 1,24 24-1,-1 0 1,1 0 0,-1 0-1,1 0 1,0 0 2,-1-23-3,1 23 1,-1 0 0,1 0-1,0 0 1,-1 0 0,1 0 0,-1 0 0,1 0 0,0 0 1,-1 0-2,1 0 1,-24-24 0,23 24-1,1 0 0,0 0 2,-1 0-2,1 0 2,-1 0-2,1 0 2,0 0-1,-24-24 0,23 24-1,1 0 2,-1 0-2,1 0 1,0 0 0,-1 0 0,1 0 0,-1 0 0,1 0 1,0 0-1,-1 0-1,1 0 1,-1 0 0,1 0 1,0 0-1,-1 0-1,1 0 2,-1 0-2,1 0 1,0 0 0,-1 0 0,1 0 0,-1 0 0,1 0 0,0 0 0,-1 0-1,1 0 2,-1 0-2,1 0 2,0 0-2,-1 0 2,1 0-2,-1 0 0,1 0 1,0 0 0,-1 0 1,1 0-2,-1 0 0,1 0 2,0 0-2,-1 0 2,1 0-1,-1 0 0,-23-23 0,24 23-1,0 0 1,-1 0 2,1 0-3,-1 0 1,1 0 1,0 0-1,-1 0 2,1-24-2,-1 24 0,1 0 2,0 0-2,-1 0 2,1 0-2,-1 0 0,1 0 2,0 0-1,-1 0 1,1 0-2,-1 0 2,1 0-2,0 0-1,-1 0 3,1 0-2,-1 0 1,1 0-1,0 0 0,-1 0 1,1 0-1,-1 0 1,1 0-1,0 0 0,-1 0 0,1 0 0,-1 0 1,1 0-1,0 0 0,-1 0 0,1 0 0,-1 0 1,1 0-1,0 0-1,-1 0 2,1 0-1,-1 0 1,1 0-2,0 0 0,-1 0 2,1 0-2,-1 0 2,1 0-1,0 0 1,-1 0-1,1 0 0,-1 0 1,1 0-1,0 0 0,-1 0 0,1 0 0,-1 0 1,1 0-1,0 0 2,-1 0-2,1 0 0,-1 0 1,1 0 0,0 0 0,-24 24-1,23-24 0,1 0-1,-1 0 3,1 0-2,0 0 3,-1 0-3,1 0 0,-1 0 3,1 0-3,0 0 3,-1 0-3,1 0 1,-1 0 2,1 0-3,0 0 2,-1 0-2,1 0 2,-1 0-2,1 0 1,0 0 1,-1 0-2,1 0 2,-1 0-2,-23-24 0,24 24-1,0 0 2,-1 0 0,1 0 1,-1 0-2,1 0 1,0 0 1,-1 0-2,1 0 3,0 0-2,-1 0-1,1 0 3,-1 0-3,1 0 3,0 0-2,-1 0-1,1 0 5,-1 0-5,1 0 5,0 0-5,-1 0 1,1 0 4,-1 0-3,1 0 2,0 0-3,-1 0 2,1 0-2,-1 0 0,1 0 3,0 0-3,-1 0 3,1 0-3,-1 0-1,1 0 3,0 0-2,-1 0 2,1 0-2,-1 0-1,1 0 4,0 0-3,-1 0 2,1 0-2,-1 0 0,1 0 3,0 0-2,-1 0 3,1 0-3,-1 0 2,1 0 3,0 0-3,-1 0 7,1 0-7,-1 0-1,1 0 4,0 0-4,-1 0 2,1 0-3,-1 0 4,1 0-5,0 0 1,-1 0 4,1 0-4,-1 0 3,1 0-2,0 0 1,-1 0 1,1 0-2,-1 0 4,1 0-6,0 0 0,-1 0 3,1 0-3,-1 0 4,1 0-7,0 0 2,-1 0 5,1 0-6,-1 0 4,1 0-3,0 0 0,-1 0 1,1 0-1,-24 24 0,23-24 1,1 0 0,0 0-2,-1 0 3,1 0-1,-1 0 2,1 0-3,0 0 4,-1 0-3,1 0 1,-1 0 3,1 0-3,0 0 4,-1 0-4,1 0-1,-1 0 4,1 0-4,0 0 3,-1 0-4,1 0 0,-24 23 0,23-23 1,1 0 0,0 0 1,-1 0-1,1 0-1,-1 0 3,1 0-2,0 0 2,-1 0-2,1 0-1,-1 0 5,1 0-5,0 0 5,-1 0-3,1 0 1,-1 0 7,1 0-4,0 0 7,-1 0-9,1 0 5,-1 0-7,1 0 1,0 0 4,-24 24-7,23-24 0,1 0 6,-1 0-3,1 0 0,0 0 4,-1 0-3,1 0 6,-1 0-6,1 0-1,0 0 6,-1 0-5,1 0 5,-1 0-5,1 0-1,0 0 3,-1 0-4,1 0 3,-1 0-5,1 0 2,0 0 2,-1 0-2,-23 24-2,24-24 1,-1 0 0,1 0 0,0 0 3,-24 23-4,23-23-1,1 0 4,-1 0 0,-23 24 0,24-24-5,0 0 2,-1 0 0,1 0 5,-1 0-6,1 0 7,0 0-8,-24 23 2,23-23-1,1 0 5,-1 0-3,-23 24 2,24-24-3,0 0 1,-1 0-1,1 0 4,-1 0-2,1 0 2,0 0-2,-1 0 0,1 0 7,-1 0-5,-23 24 8,24-24-8,0 0 4,-1 0 2,1 0 5,-1 0-14,1 0 6,0 0-5,-1 0 0,1 0 2,-24 23-3,23-23-1,1 0 4,0 0-3,-1 0 3,1 0-3,-1 0 0,1 0 4,0 0-4,-1 0 5,1 0-4,-1 0 0,-23 24 1,24-24-3,0 0 2,-1 0 5,1 0-3,-1 0-1,1 0 6,0 0-5,-1 0 9,1 0-8,-1 0 4,1 0 60,0 0-63,-24 23-3,23-23 3,1 0-2,-1 0 1,1 0 9,0 0-8,-24 24-6,23-24 10,1 0-6,-1 0-1,1 0 4,0 0-5,-1 0 4,1 0-5,-1 0 3,1 0-3,0 0 1,-24 24-1,23-24-1,1 0 2,-1 0 2,1 0-4,0 0 1,-1 0 2,1 0-2,-1 0 2,1 0-3,0 0 1,-1 0 2,1 0-2,-24 23 1,23-23-2,1 0 0,0 0 0,-1 0 5,1 0-4,-1 0 0,1 0-1,0 0 1,-1 0 2,1 0-3,-1 0 3,1 0-2,0 0-1,-1 0 4,1 0-4,-1 0 3,1 0-2,0 0 2,-1 0-2,1 0-1,-1 0 6,1 0-8,0 0 7,-1 0-4,1 0-2,-1 0 5,1 0-4,0 0 4,-1 0-3,1 0 0,-1 0 3,1 0-3,0 0 3,-1 0-3,1 0 0,-1 0 2,1 0-2,0 0 4,-1 0-4,1 0 0,-1 0 4,1 0-4,0 0 4,-1 0-3,1 0-1,-1 0 4,1 0-3,0 0 4,-1 0-4,1 0 3,-1 0-4,1 0 1,0 0 2,-1 0-3,1 0 3,-1 0-4,1 0 0,0 0 3,-1 0-2,1 0 1,-1 0-2,-23 24 0,24-24 0,0 0 1,-1 0-1,1 0 2,-1 0-2,1 0 0,0 0 2,-1 0-2,1 0 2,-1 0-2,1 0 1,0 0 2,-1 0-1,1 0 3,-1 0-1,1 0 0,0 0 200,-1 0-186,1 0 64,-1 0-77,1 0 13,0 0-5</inkml:trace>
    </iact:actionData>
  </iact:action>
  <iact:action type="add" startTime="60239">
    <iact:property name="dataType"/>
    <iact:actionData xml:id="d11">
      <inkml:trace xmlns:inkml="http://www.w3.org/2003/InkML" xml:id="stk11" contextRef="#ctx0" brushRef="#br0">13854 14187 0,'-24'0'103,"1"0"-99,-1 0 3,0 0-4,1 0 0,-1 0 2,1 0-3,23-24 1,-24 24-1,0 0-1,1 0 1,-1 0 2,1 0-2,-1 0 2,0 0-2,1 0 0,-1 0 1,1 0-1,-1 0 1,0 0-1,1 0 0,-1 0 2,1 0-2,-1 0 1,0 0-1,1 0 0,-1 0 1,1 0-1,-1 0 1,0 0-1,1 0 1,-1 0-1,1 0-1,-1 0 3,0 0-3,1 0 3,-1 0-3,1 0 0,-1 0 3,0 0-3,1 0 3,-1 0-3,1 0 0,-1 0 2,0 0-1,1 0 1,-1 0-2,1 0 1,-1 0 0,0 0 0,1 0 2,-1 0-2,1 0-1,-1 0 2,0 0-1,1 0 1,-1 0-1,1 0-1,-1 0 3,0 0-2,1 0 2,-1 0-2,24 24-1,-23-24 1,-1 0 0,0 0 1,1 0 1,-1 0-3,1 0 3,-1 0-2,0 0 1,1 0 2,-1 0-2,1 0 4,-1 0-5,0 0 1,1 0 3,-1 0-3,24 24 0,-23-24 0,-1 0 1,0 0-1,24 23-1,-23-23 2,-1 0-1,24 24 1,-23-24-2,-1 0 1,0 0 1,1 0 3,-1 0-4,24 23 2,-23-23 0,-1 0 1,0 0 2,24 24-3,0 0 225,0-1-226,0 1-1,0-1 4,0 1-5,0 0 3,0-1-3,0 1 0,0-1 2,0 1-2,0 0 2,0-1-2,0 1 1,0 0-1,0-1 0,0 1-1,0-1 1,0 1 1,0 0-2,24-24 0,-24 23 1,0 1-1,0-1 1,0 1-1,0 0 1,0-1 0,0 1-1,0-1 1,0 1-1,24 0 1,-24-1-1,0 1 1,0 23-1,0-23 1,0-1-2,0 1 2,0-1 0,0 1-1,0 23 1,0-23-1,0-1 1,0 25-1,0-25 0,0 1 1,0-1-1,0 1 1,0 23-1,0-23 1,0 0-1,0-1 0,0 1 1,0-1-2,0 1 1,0 0 1,0-1-1,0 1 1,0 23-1,0-23 1,0-1-1,0 1 1,0-1 0,0 1-1,0 0 1,0-1-1,0 1 0,0-1 1,0 1-1,0 0 0,0-1 0,0 1 1,0-1-1,0 1 1,0 0 0,0-1-1,0 1 0,0-1 2,0 1-2,0 0 1,23-1 0,-23 1 0,0 0 0,0-1 0,0 1 0,0-1 0,0 1 1,0 0-1,0-1 0,0 1 2,0-1-2,0 1 4,0 0-4,0-1 2,0 1 3,0-1-2,0 1 8,0 0-5,0-1 157,0 1-155,24-24-8,-1 0 4,1 23-4,0-23 1,-1 0 3,1 0-4,-1 0 2,1 0-2,-24 24 0,24-24 0,-1 0 0,1 0 0,-24 24 1,23-24-2,1 0 0,0 0 1,-1 0 0,1 0-1,-1 0 2,1 0-2,0 0 1,-1 0 1,1 0-2,-1 23 2,1-23-2,0 0 0,-1 0 2,1 0-2,-1 24 0,1-24 1,0 0 0,-1 0-1,1 0 1,-1 0-1,-23 23 0,24-23 1,0 0-1,-1 0 1,1 0-1,-1 0 1,1 0 0,0 0-1,-1 0 1,1 0-1,-1 0 1,1 0-1,0 0 1,-1 0 1,1 0-2,-1 0 1,1 0 0,-24 24-1,24-24 1,-1 0-1,1 0 0,-1 0 1,1 0 1,0 0-1,-1 0 0,1 0-1,-1 0 3,1 0-2,0 0 3,-1 0-3,1 0 8,-1 0 83,1 0-73,-24-24-7,24 24-7,-24-23-4,23 23 3,-23-24-3,0 1 6,24 23-6,-24-24 0,23 24 0,1 0 2,-24-24-3,0 1 1,0-1 0,24 24 1,-24-23-1,23 23-1,-23-24 1,0 0 0,0 1 0,24 23-1,-1-24 1,-23 1 0,24-1-1,-24-23 3,24 47-3,-24-24 1,23 1 0,-23-1-1,0 0 1,24 1-1,-1-1 1,-23 1-1,24-1 0,0-47 3,-1 47-2,-23 1 1,24-48-1,-1 47 1,1-23-1,-24 0 1,0 23-2,24 1 0,-1-48 2,-23 47-1,0 1 0,24-48 0,-1 47 0,-23-23 0,24 47-1,-24-23 1,0-1-1,0 0 1,0-23 0,0 0 0,24 47-1,-24-24 0,0 1 0,23-1 0,-23 0 1,0 1 0,0-24-1,0 23 1,0 0 0,0 1 0,0-24-1,0 23 1,0 0-1,0 1 1,0-1-1,0 1 2,0-25-1,0 25-1,0-1 1,0 1-1,0-1 2,0 0-1,0 1-1,0-1 1,0 1 1,0-1 0,0 0-2,0 1 1,0-1 1,0 1-2,0-1 2,0 0-1,0 1 0,0-1 4,0 1-5,0-1 4,0 0-1,0 1 1,-23 23-1,23-24 0,0 0 1,0 1 5,0-1-5,0 1 1,0-1 9,0 0-5</inkml:trace>
    </iact:actionData>
  </iact:action>
</iact:actions>
</file>

<file path=ppt/ink/inkAction5.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0-12-16T02:13:12.27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act:action type="add" startTime="4054">
    <iact:property name="dataType"/>
    <iact:actionData xml:id="d0">
      <inkml:trace xmlns:inkml="http://www.w3.org/2003/InkML" xml:id="stk0" contextRef="#ctx0" brushRef="#br0">2101 9985 0,'23'0'88,"1"0"-86,0 0 3,-1 0-3,1 0 2,-1 0-3,1 0 1,0 0 2,-1 0-3,1 0 1,-1 0-1,1 0 1,0 0 2,-1 0-3,1 0 1,-1 0-1,1 0 0,0 0 1,-1 0-1,1 0 1,-1 0-1,1 0 0,0 0 1,-1 0 0,1 0-1,-1 0 0,25 0 1,-25 0-1,24 0 1,-23 0-1,23 0 1,-23 0-1,-1 0 0,1 0 1,23 0 1,48 0-2,-72 0 1,24 0-1,-23 0 1,0 0-2,-1 0 1,1 0 0,-1 0 0,1 0 0,47 0 1,-48 0 0,25 0 0,-1 0-1,-24 0 1,1 0-2,0 0 1,-1 0 0,1 0 0,-1 0 0,1 0 1,23 0-1,-23 0 1,23 0-1,-23 0 1,-1 0 0,1 0-2,-1 0 1,1 0 0,0 0 1,-1 0-1,1 0 1,-1 0-2,1 0 1,0 0 1,-1 0-1,1 0 0,-1 0 1,1 0-1,0 0 1,-1 0-1,1 0 0,-1 0 1,1 0 0,0 0 0,-1 0 0,1 0-1,-1 0 2,1 0-1,-24-23 1,24 23-1,-1 0 0,1 0 0,-1 0 0,1 0 0,0 0 4,-1 0-4,1 0 4,-1 0-2,1 0-1,-24-24-2,24 24 7,-1 0-3,1 0 14</inkml:trace>
    </iact:actionData>
  </iact:action>
  <iact:action type="add" startTime="7318">
    <iact:property name="dataType"/>
    <iact:actionData xml:id="d1">
      <inkml:trace xmlns:inkml="http://www.w3.org/2003/InkML" xml:id="stk1" contextRef="#ctx0" brushRef="#br0">15364 4509 0,'24'0'10,"-1"0"-6,1 0 2,0 0-3,-1 0 0,-23 23 2,24-23-3,-1 0 0,1 0 2,0 0-2,-1 0 2,1 0-1,-1 0-1,-23 24 1,24-24-1,0 0-1,-1 0 1,1 0 0,-1 0 0,1 0 1,0 0-2,-1 23 0,1-23 1,-1 0-1,1 0 2,0 0-1,-1 0-1,1 0 1,-1 0-1,1 0 1,0 0-1,-1 0 0,1 0 1,-1 0 0,1 0-1,0 0 0,-1 0 1,24 0 1,-23 24-1,0-24-1,-1 0 1,1 0-1,-1 0 0,1 0 1,0 0-1,-1 0 1,24 0-1,-23 0 1,23 0 0,0 0-1,-23 0 1,0 0 0,-1 0-1,1 0 1,23 0-1,-23 0 0,-1 0 0,1 0 1,23 0-1,-23 0 1,-1 0 0,1 0 0,0 0-1,-1 0 0,1 0 0,-1 0 0,1 0 1,0 0-1,-1 0 0,1 0 1,-1 0-1,1 0 1,0 0-1,-1 0 1,1 0-1,-1 0 0,1 0 1,0 0-1,-1 0 0,1 0 1,-1 0-1,1 0 0,0 0 1,-1 0 0,1 0-1,-1 0 1,1 0-1,0 0 2,-1 0-2,1 0 1,-1 0-1,1 0 3,0 0-2,-1 0-1,1 0 2,-1 0-2,1 0 1,0 0 0,-1 0 2,1 0-2,-24-24 0,23 24-1,1 0 4,0 0-2,-24-23 4,23 23-3</inkml:trace>
    </iact:actionData>
  </iact:action>
  <iact:action type="add" startTime="8030">
    <iact:property name="dataType"/>
    <iact:actionData xml:id="d2">
      <inkml:trace xmlns:inkml="http://www.w3.org/2003/InkML" xml:id="stk2" contextRef="#ctx0" brushRef="#br0">15671 6822 0,'24'0'34,"-1"0"-26,1 0-5,-1 0 3,1 0-3,0 0-1,-1 0 3,1 0-3,-1 0 1,1 0-1,-24 24 1,24-24-2,-1 0 1,1 0-1,-1 0 1,1 0-1,0 0 2,-1 23-1,1-23-1,-1 0 1,1 0 0,0 0-1,-1 0 1,1 0-1,-1 0 1,1 0 0,0 0 1,-1 0-2,1 0 0,-1 0 0,1 0 1,0 0-1,-1 0 1,1 0-1,-1 0 1,1 0 0,0 0-1,-1 0 1,1 0-1,-1 0 1,1 0 0,0 0-1,-1 0 0,1 0 2,-1 0-2,1 0 0,0 0 1,-1 0-1,1 0 2,0 0-2,-1 0 1,1 0 1,-1 0-1,1 0 0,0 0 1,-1 0-1,1 0 1,-1 0-2,1 0 3,0 0-2,-1 0 0,-23-23-1,24 23 2,-1 0 0,1 0 1,0 0-2,-1 0 1,1 0 2,-24-24-3,23 24-1,1 0 5,0 0-3,-1 0 2,1 0 1,-1 0-2,1 0 3,0 0-3,-1 0 6</inkml:trace>
    </iact:actionData>
  </iact:action>
  <iact:action type="add" startTime="8762">
    <iact:property name="dataType"/>
    <iact:actionData xml:id="d3">
      <inkml:trace xmlns:inkml="http://www.w3.org/2003/InkML" xml:id="stk3" contextRef="#ctx0" brushRef="#br0">15695 8876 0,'23'0'69,"1"0"-65,-1 0 3,1 0-4,0 0 3,-1 0-5,1 0 4,-1 0-4,1 0 1,-24 23 0,24-23-1,-1 0 1,1 0 1,-1 0-2,1 0 1,0 0 1,-1 0-2,1 0 1,-1 0-1,1 24 1,0-24 0,-1 0 0,1 0-1,-1 0 0,1 0 0,0 0 1,-1 0 0,1 0 0,-1 0 0,1 0-1,0 0 1,-1 0-1,1 0 0,-1 23 1,1-23-1,0 0 1,-1 0-1,1 0 1,-1 0-1,25 0 1,-25 0 0,1 0-1,-1 0 0,1 0 1,0 0 0,-1 0-1,1 24 0,0-24 1,-1 0-1,1 0 1,-1 0-1,1 0 2,0 0-2,-1 0 1,1 0 0,-1 0-1,1 0 1,0 0 0,-1 0 1,1 0-1,-1 0-1,1 0 4,0 0-3,-1 0 6,1 0 2</inkml:trace>
    </iact:actionData>
  </iact:action>
  <iact:action type="add" startTime="9885">
    <iact:property name="dataType"/>
    <iact:actionData xml:id="d4">
      <inkml:trace xmlns:inkml="http://www.w3.org/2003/InkML" xml:id="stk4" contextRef="#ctx0" brushRef="#br0">18338 4603 0,'24'0'91,"-1"0"-89,1 0 2,-1 0-2,1 0 1,0 0-1,-1 0-1,1 0 3,-1 0-3,1 24 1,0-24-1,-1 0 1,1 0 0,-1 0-1,1 23 2,0-23-1,-1 0-1,24 0 1,-23 0 0,0 0-1,-1 0 1,1 0-1,-1 0 0,1 0 1,0 0-1,-1 0 2,1 0-2,-1 0 0,1 0 1,0 0-1,-1 0 1,1 0-1,-1 0 0,1 0 1,23 0-1,-23 0 1,-1 0-1,1 0 0,0 0 1,-1 0-1,1 0 0,-1 0 1,1 0-1,0 0 0,-1 0 0,1 0 1,-1 0-1,1 0 0,0 0 1,-1 0-1,24 0 0,-23 0 1,0 0-1,-1 0 0,1 0 1,-1 0-1,1 0 2,0 0-2,-1 0 0,1 0 2,-1 0-2,1 0 0,0 0 1,-1 0 0,1 0-1,-1 0 1,1 0 0,0 0 0,-1 0-1,1 0 2,-1 0-2,1 0 2,0 0-1,-1 0 0,1 0 1,-1 0-1,1 0 2,0 0-2,-1 0 1,1 0-1,-1 0 0,1 0 2,0 0-2,-1 0 2,1 0-1,-1 0-1,1 0 3,0 0-3,-1 0 3,1 0-3,-1 0 0,1 0 3,0 0-2,-1 0 1,1 0-2,-1 0 1,1 0 1,0 0-2,-1 0 2,1 0-2,-1 0 0,-23-23 0,24 23 0,0 0 0,-1 0 1,1 0-1,-1 0 0,1 0 2,0 0-2,-1 0 1,1 0-2,-1 0 2,-23-24-1,24 24 0,0 0-1,-1 0 1,1 0-1,-1 0 2,1 0-1,0 0 0,-1 0 0,1 0-1,-1 0 2,1 0-1,0 0 0,-1 0 0,1 0 0,-1 0 0,1 0 0,0 0-1,-1 0 3,1 0-3,-1 0 1,-23-24-1,24 24 1,0 0-1,-1 0 2,1 0-1,-1 0 2,1 0-2,0 0 0,-1 0 2,1 0-2,-24-23 2,23 23-3,1 0 2,0 0 1,-1 0-2,1 0 0,-1 0 3,1 0-2,0 0 2,-1 0-2,1 0-2,-1 0 4,1 0-3,0 0 3,-1 0-3,1 0 1,-1 0 1,1 0-2,0 0 3,-1 0-3,1 0 1,-1 0 2,1 0-3,0 0 2,-1 0-1,1 0-1,-1 0 3,1 0-3,0 0 3,-1 0-3,1 0 0,-1 0 3,1 0-2,0 0 2,-1 0-3,1 0 2,-1 0-1,1 0-1,0 0 3,-1 0-3,1 0 3,-1 0-3,1 0 1,0 0 3,-1 0-3,1 0 3,-1 0-2,1 0 0,0 0 6,-1 0-5,1 0 2,-1 0-2,1 0-1,0 0 3,-1 0-5,1 0 3,-1 0-1,1 0-2,0 0 4,-1 0-2,-23 23 3,24-23-7,-1 0 2,1 0 1,0 0 4,-1 0-4,1 0 5,-1 0-5,1 0 9,0 0-4,-1 0 6,1 0 4,-1 0-13,1 0 3,0 0-5,-1 0 0,1 0 4,-1 0-5,1 0 4,0 0-4,-1 0 1,1 0 3,-1 0-3,1 0 3,0 0-3,-1 0 0,1 0 4,-1 0-3,1 0 5,0 0-5,-1 0 1,1 0 4,-1 0-4,1 0 0,0 0-2,-1 0 0,1 0 3,-1 0-4,1 0 2,0 0-1,-1 0 1,1 0-2,-1 0 0,-23 24-1,24-24 2,0 0-1,-1 0 1,1 0-1,-1 0 2,1 0-1,0 0-1,-1 0 5,1 0-6,-1 0 3,1 0 4,0 0-5,-1 0 9,1 0-2</inkml:trace>
    </iact:actionData>
  </iact:action>
  <iact:action type="add" startTime="15510">
    <iact:property name="dataType"/>
    <iact:actionData xml:id="d5">
      <inkml:trace xmlns:inkml="http://www.w3.org/2003/InkML" xml:id="stk5" contextRef="#ctx0" brushRef="#br0">18008 6916 0,'23'0'57,"1"0"-49,-1 0 0,1 0-4,0 0 2,-1 0-2,1 0-3,-1 0 3,1 0-2,0 0 1,-1 0-1,1 0 0,-1 0 1,1 0-1,0 0 1,-1 0-1,1 0-1,-1 0 1,1 0 0,0 0 0,-1 0 0,1 0 0,-1 0 1,1-23-2,0 23 1,-1 0 0,1 0-1,-1 0 0,1 0 1,0 0 1,-1 0-1,1 0-1,-1 0 1,1 0-1,0 0 0,-1 0 0,1 0 3,-1 0-3,1 0 0,0 0 1,-1 0-1,1 0 1,-1 0-1,1 0 0,0 0 2,-1 0-2,1 0 0,-1 0 1,1 0-1,0 0 1,-1 0-1,1 0 1,23 0 0,-23 0-1,-1 0 0,1 0 1,-1 0-1,1 0 0,0 0 1,-1 0-1,24 0 0,-23 0 1,0 0 0,-1 0 0,1 0-1,23 0 0,-23 0 1,-1 0-1,1 0 0,-1 0 1,1 0-1,23 0 0,-23 0 1,-1 0-1,25 0 1,-25 0 0,1 0-1,-1 0 0,25 0 0,-25 0 1,1 0-1,-1 0 1,1 0-1,0 0 0,-1 0 0,1 0 1,-1-24-1,1 24 1,0 0 0,23 0-1,-24 0 0,1 0 1,0 0-1,-1 0 2,1 0-2,-1 0 0,1 0 2,0 0 0,-1 0-2,-23-23 1,24 23 0,-1 0-1,1 0 1,0 0 1,-24-24-2,23 24 1,1 0 0,-1 0 0,-23-24 1,24 24-2,0 0 2,-1 0 0,1 0-1,-1 0 1,1 0 0,0 0-1,-24-23 2,23 23-2,1 0-1,-1 0 2,1 0 0,0 0-2,-1 0 3,1 0-2,-1 0 2,-23-24-2,24 24 0,0 0-1,-1 0 1,1 0 1,-1 0 0,1 0-1,0 0-1,-1 0 2,1 0 0,-1 0 0,1 0-1,0 0-1,-1 0 3,1 0-3,-1 0 2,1 0-1,0 0-1,-1 0 3,1 0-3,-1 0 3,1 0-2,0 0 0,-1 0 1,1 0-1,-1 0 1,1 0-1,0 0 1,-1 0-1,1 0 0,-1 0 1,1 0-1,0 0 0,-1 0 0,1 0 0,-1 0 3,1 0-5,0 0 6,-1 0-4,1 0-2,-1 0 3,1 0-1,0 0 2,-1 0-1,1 0-2,-1 0 3,1 0-2,0 0 2,-1 0-2,1 0 0,-1 0 3,1 0-3,0 0 1,-1 0-1,1 0 0,-1 0 2,1 0-2,0 0 1,-1 0-1,1 0 1,-1 0-1,1 0 0,0 0 1,-1 0-1,1 0 0,-1 0 0,1 0 0,0 0 1,-1 0-1,-23 24 0,24-24 0,-1 0-1,1 0 1,0 0 1,-1 0-1,1 0 1,-1 0-1,1 0 0,0 0 1,-1 0-1,1 0 2,-1 0-2,1 0 0,0 0 2,-1 0-2,-23 23 0,24-23 0,-1 0 0,1 0 1,0 0 1,-1 0-2,-23 24 0,24-24 1,-1 0-1,1 0 3,0 0-2,-1 0 0,-23 24-1,24-24 3,-1 0-1,1 0 304,0 0-298,-1 0-7,1 0 6,-1 0-5,1 0 4,0 0-6,-1 0 0,1 0 4,-1 0-3,1 0 2,0 0-3,-1 0 0,1 0 3,-1 0-3,1 0 2,0 0-2,-1 0 0,1 0 1,-1 0-1,1 0 0,0 0 0,-1 0 0,1 0 0,-1 0 0,1 0 0,0 0 0,-1 0 1,1 0-2,-1 0 0,1 0 1,0 0 0,-1 0 1,1 0-2,-1 0 0,1 0 1,0 0 1,-1 0-2,1 0 1,-1 0 0,1 0 0,0 0-1,-1 0 2,1 0-1,-1 0 0,1 0 0,0 0 0,-1 0 1,1 0-1,-1 0 0,1 0 1,0 0-1,-1 0 2,1 0-2,-1 0 0,1 0 3,0 0-2,-24-24 3,23 24-4,1 0 0,-1 0 8,1 0-6,0 0 2,-24-24-1,23 24 8,1 0-3,-1 0 18,1 0-10</inkml:trace>
    </iact:actionData>
  </iact:action>
  <iact:action type="add" startTime="38590">
    <iact:property name="dataType"/>
    <iact:actionData xml:id="d6">
      <inkml:trace xmlns:inkml="http://www.w3.org/2003/InkML" xml:id="stk6" contextRef="#ctx0" brushRef="#br0">19919 10080 0,'24'0'84,"-1"0"-75,1 0-5,-24-24 2,24 24-4,-1 0 1,1 0 0,-1 0 2,1 0-2,0 0 2,-1 0-3,1 0 2,-1 0-3,1 0 1,0 0 2,-1 0-3,1 0 3,-1 0-3,1 0 1,0 0 1,-1 0-2,1 0 2,-1 0-1,1 0-1,0 0 2,-1 0-2,1 0 1,-1 0 0,1 0-1,0 0 2,-1 0-2,1 0 1,-1 0 0,1 0-1,0 0 1,-1 0 0,1 0 0,-1 0-1,1 0 1,0 0 0,-1 0-1,1 0 2,-1 0-1,25 0 0,-25 0 0,1 0 0,-1 0-1,1 0 1,0 0-1,-1 0 0,1 0 1,-1 0-1,1 0 1,0 24 1,-1-24-2,1 0 1,-1 0 0,1 0-1,0 0 0,-1 0 0,1 0 1,-1 0-1,1 0 1,0 0-1,-1 0 1,1 0-1,-1 0 0,1 0 1,0 0-1,-1 23 0,1-23 0,-1 0 1,1 0-1,0 0 0,-1 0 1,1 0 0,-1 0 0,1 0-1,0 0 0,-1 0 0,1 0 1,-1 0-1,1 0 0,0 0 0,-1 0 1,1 0-1,-1 0 0,1 0 1,0 0-1,-1 0 2,1 0-2,-1 0 0,1 0 1,0 0-1,-1 0 1,1 0-1,-1 0 1,1 0 0,0 0-1,-1 0 1,1 0 0,-1 0-1,1 0 1,0 0-1,-1 0 2,1 0-2,-1 0 2,1 0-2,0 0 2,-1 0-2,1 0 0,-1 0 2,1 0-2,0 0 0,-1 0 2,1 0-1,-1 0 0,1 0 1,0 0-2,-1 0 0,1 0 1,-1 0 1,1 0-2,0 0 0,-1 0 2,1 0-1,-1 0 0,1 0 0,0 0-1,-1 0 2,1 0-2,-1 0 2,1 0-2,0 0 1,-1 0 1,1 0-2,-1 0 2,1 0-1,0 0-2,-1 0 3,1 0-2,-1 0 2,1 0-2,0 0 2,-1 0-1,1 0-2,-24 24 2,23-24 0,1 0-1,23 0 1,-23 0 0,-1 0 0,1 0-1,0 0 2,-1 0-3,1 0 2,-1 0 0,1 0-1,0 0 1,-1 0-1,1 23 0,-1-23 1,1 0-1,0 0 1,-1 0-1,1 0 1,-1 0-1,1 0 0,-24 24 1,24-24-1,-1 0 0,1 0 0,-1 0 1,1 0-1,0 0 1,-1 0 0,1 0 0,-1 0-1,1 0 0,0 0 2,-1 0-2,1 0 1,-1 0-1,1 0 1,0 0 0,-1 0-1,1 0 2,-1 0-2,1 0 1,0 0 0,-1 0 0,1 0 1,-1 0-2,1 0 0,0 0 2,-1 0-1,1 0 1,-1 0-2,1 0 1,0 0 1,-1 0-1,1 0 2,-1 0-2,1 0 0,0 0 2,-1 0-1,1 0 3,-1 0-3,1 0 9</inkml:trace>
    </iact:actionData>
  </iact:action>
  <iact:action type="add" startTime="43432">
    <iact:property name="dataType"/>
    <iact:actionData xml:id="d7">
      <inkml:trace xmlns:inkml="http://www.w3.org/2003/InkML" xml:id="stk7" contextRef="#ctx0" brushRef="#br0">20674 12110 0,'24'0'77,"0"0"-72,-1 0 2,1 0-3,-1 0 2,1 0-3,0 0-1,-24 23 2,23-23-3,1 0 1,-1 0 2,1 0-2,0 0 1,-1 0-1,1 0-1,-1 0 2,1 0-2,0 0 2,-1 0-2,1 0 1,-1 0 0,1 0-2,0 0 2,-1 0-1,1 0 1,-1 0-1,1 0 0,0 0 1,-1 0-1,1 0 0,-1 0 1,1 0-1,0 0 0,-1 0 1,1 0-1,-1 0 0,1 0 1,0 0-1,-1 0 0,1 0 0,-1 0 0,25 0 1,-1 0 1,0 0-1,-23 0 0,-1 0-1,1 0 0,-1 0 0,1 0 0,0 0 1,-1 0-1,1 0 0,-1 0 0,1 0 2,23 0-2,-23 0 0,-1 0 0,1 0 0,23 0 1,-23 0-1,-1 0 1,25 0-1,-25 0 0,1 0 1,-1 0-1,1 0 1,0 0-1,-1 0 0,1 0 0,-1 0 1,1 0-2,0 0 2,-1 0-1,1 0 1,-1 0-1,1 0 0,0 0 1,-1 0-1,1 0 1,-1 0-1,1 0 1,0 0 0,-1 0-1,1 0 2,-1 0-1,1 0-1,-24 24 0,24-24 2,-1 0-1,1 0 2,-1 0-1,1 0 5,0 0-2</inkml:trace>
    </iact:actionData>
  </iact:action>
  <iact:action type="add" startTime="44415">
    <iact:property name="dataType"/>
    <iact:actionData xml:id="d8">
      <inkml:trace xmlns:inkml="http://www.w3.org/2003/InkML" xml:id="stk8" contextRef="#ctx0" brushRef="#br0">26692 11992 0,'0'23'34,"24"-23"-27,-24 24-3,24-24 0,-1 0 1,1 0-2,-1 0 1,1 0-2,0 0 2,-1 0-2,-23 23-1,24-23 0,0 0 2,-1 0-1,1 0 0,-1 0 0,1 0 0,-24 24-1,24-24 1,-1 0-1,1 0 1,-1 0-1,1 0 0,-24 24 1,24-24-1,23 0 1,-24 0 0,1 0-2,0 0 1,-1 0 1,1 0-1,-1 0 1,1 0-1,23 23 0,0-23 1,-23 0 1,0 0-2,23 24 1,0-24 0,-23 0-1,46 0 1,-46 0-1,23 0 0,-23 0 1,23 0-1,-23 0 1,23 23-2,-24-23 2,1 0-1,47 0 2,-24 24-2,-23-24 0,-1 0 0,48 0 1,-24 0-1,0 24 1,-23-24-1,23 0 1,-23 0-1,23 0 0,0 23 1,-23-23-1,23 0 0,0 0 0,0 0 0,-23 0 1,0 0-1,23 0 1,0 0-1,0 0 1,-23 0-1,23 0 1,0 24-1,0-24 1,1 0-1,-1 0 1,0 0-1,-23 0 1,23 0-1,-24 0 1,25 0 0,-25 0-1,24 24 1,-23-24 0,0 0-1,-1 0 0,24 0 1,-23 0-1,0 0 1,-1 0-1,1 0 1,-1 0-1,1 0 0,0 0 0,-1 0 1,1 0 0,-1 0-1,1 0 1,0 0-1,-1 0 1,1 0 1,-1 0-2,1 0 3,0 0-1,-1 0-1,1 0 4,-1 0-1</inkml:trace>
    </iact:actionData>
  </iact:action>
  <iact:action type="add" startTime="49789">
    <iact:property name="dataType"/>
    <iact:actionData xml:id="d9">
      <inkml:trace xmlns:inkml="http://www.w3.org/2003/InkML" xml:id="stk9" contextRef="#ctx0" brushRef="#br0">6467 4815 0,'23'0'50,"1"0"-21,0 0-20,-1 0 0,1 0-5,0 0 4,-1 0-6,1 0 5,-1 0-5,143 0 16,-143 0-16,1 0 0,-1 0 0,1 0-1,0 0 2,-1 0-1,1 0 0,-1 0 0,1 0-1,-24-23 1,24 23-1,-1 0 0,1 0 1,-1 0-1,1 0 0,0 0 1,-1 0-1,1 0 1,-1 0-1,1 0 0,0 0 2,-1 0-2,1 0 1,-1 0-1,1 0 1,0 0 0,-1 0-1,1 0 1,-1 0-1,1 0 1,0 0-1,-1 0 0,1 0 2,-1 0-2,1 0 2,0 0-2,-1 0 1,1 0-1,-1 0 1,1 0 0,0 0-1,-1 0 1,1 0 0,-1 0-1,1 0 2,0 0-2,-1 0 0,1 0 2,-1 0-2,1 0 2,0 0-2,-1 0 1,1 0 1,-1 0-2,1 0 2,0 0-2,-1 0 2,1 0-2,-1 0 1,1 0 1,0 0-2,-1 0 2,1 0-1,-1 0-1,1 0 2,0 0-1,-1 0 1,1 0-1,-1 0 0,1 0 1,0 0 0,-1 0 1,1 0-2,-1 0 1,1 0 2,0 0-1,-1 0 4,1 0-2,-1 0 3</inkml:trace>
    </iact:actionData>
  </iact:action>
  <iact:action type="add" startTime="50911">
    <iact:property name="dataType"/>
    <iact:actionData xml:id="d10">
      <inkml:trace xmlns:inkml="http://www.w3.org/2003/InkML" xml:id="stk10" contextRef="#ctx0" brushRef="#br0">8898 4768 0,'23'0'47,"1"0"-43,0 0-1,-1 0 2,1 0-3,-1 0 3,1 0-3,0 0 0,-1 0 1,1 0-1,-1 0 1,1 0-1,0 0-1,-1 0 2,1 0-2,-1 0 1,1 0 0,0 0-1,-1 0 1,1 0-1,-1 0 2,1 0-2,0 0 0,-1 0 1,1 0-1,-1 0 1,1 0-1,0 0 0,-1 0 1,1 0-1,-1 0 1,1 0-1,0 0 1,-1 0 0,1 0 1,-1 0-2,1 0 0,0 0 1,-1 0-2,1 0 2,-1 0-1,1 0 1,0 0-1,-1 0 0,1 0 0,-1 0 1,1 0-1,0 0 1,-1 0-1,1 0 0,-1 0 2,1 0-2,0 0 1,-1 0 0,1 0 0,-1 0 0,1 0-1,0-23 3,-1 23-3,1 0 1,-1 0 3,1 0-2,0 0 1,-1 0-1,1 0 4,-1 0-4,1 0 1,0 0 6,-1 0-5,-23-24 17</inkml:trace>
    </iact:actionData>
  </iact:action>
  <iact:action type="add" startTime="51814">
    <iact:property name="dataType"/>
    <iact:actionData xml:id="d11">
      <inkml:trace xmlns:inkml="http://www.w3.org/2003/InkML" xml:id="stk11" contextRef="#ctx0" brushRef="#br0">6656 6090 0,'23'0'40,"1"0"-35,0 0 3,-1 0-4,1 0 1,-1 0-4,1 0 2,0 0 1,-1 0-2,1 0 1,-1 0-1,1 0 0,0 0 1,-1 0-2,1 0 2,-1 0-2,1 0 0,0 0 2,-1 0-2,1 0 1,-1 0-1,1 0 1,0 0 0,-1 0 0,1 0-1,-1 0 1,1 0-1,0 0 1,-1 0-1,1 0 1,-1 0-1,1 0 1,0 0-1,-1 0 0,1-23 1,-1 23-1,1 0 2,0 0-2,-1 0 0,1 0 1,-1 0-1,1 0 1,0 0 0,-1-24-1,1 24 1,-1 0-1,1 0 1,0 0-1,-1 0 0,1 0 1,-1 0-1,1 0 1,0 0-1,-1 0 1,-23-24 0,24 24-1,-1 0 0,1 0 1,0 0-1,-1 0 1,1 0-1,-1 0 0,1 0 1,0 0 0,-1 0 0,1 0 0,-1 0-1,1 0 1,0 0-1,-1 0 1,1 0 0,-1 0-1,1 0 1,0 0 0,-1 0 0,1 0 0,-1 0-1,1 0 2,0 0-2,-1 0 2,1 0-2,-1 0 0,1 0 2,0 0-1,-1 0 0,1 0 0,-1 0-1,1 0 2,0 0-1,-1 0 1,1 0-2,-1 0 3,1 0-3,0 0 1,-1 0 2,1 0-2,-1 0 3,1 0-3,0 0 1,-24-23 2,23 23-4,1 0 2,-1 0 5,1 0-5,0 0 1,-1 0 5,1 0-5,-1 0 3,-23-24-6,24 24 1,0 0 1,-1 0 3,1 0-4,-1 0 3,1 0-3,0 0 0,-1 0 2,1 0-2,-1 0 2,1 0-3,0 0 1,-1 0 2,1 0-2,-1 0 3,1 0-3,0 0 3,-1 0-2,1 0 0,-1 0 7</inkml:trace>
    </iact:actionData>
  </iact:action>
  <iact:action type="add" startTime="52777">
    <iact:property name="dataType"/>
    <iact:actionData xml:id="d12">
      <inkml:trace xmlns:inkml="http://www.w3.org/2003/InkML" xml:id="stk12" contextRef="#ctx0" brushRef="#br0">9960 5878 0,'0'23'56,"0"1"-46,0 0 0,0-1 13,0 1-10,23-24-12,1 0 5,0 0 4,-24 23-8,23-23-1,1 0 3,-24 24-1,23-24 0,1 0 0,-24 24 1,24-24-3,-1 0 1,1 0 0,-1 0 2,1 0-2,0 0 2,-1 0-3,1 0 2,-1 0-1,1 0-1,0 0 2,-1 0-2,-23 23 0,24-23 1,-1 0-1,1 0 1,0 0 0,-1 0-1,1 0 2,-1 0-1,1 0-1,0 0 1,-1 0 0,1 0 0,-1 0 0,1 0 0,0 0 0,-1 0-2,1 0 3,-1 0-2,1 0 1,0 0 0,-1 0 0,1 0 0,-1 0 0,1 0 0,0 0 0,-1 0-1,1 0 2,-1 0-2,1 0 2,0 0-1,-1 0-1,1 0 2,-1 0-1,1 0 2,0 0-3,-1 0 1,1 0 3,-1 0-3,1 0 4,0 0-2,-1 0 1</inkml:trace>
    </iact:actionData>
  </iact:action>
  <iact:action type="add" startTime="53630">
    <iact:property name="dataType"/>
    <iact:actionData xml:id="d13">
      <inkml:trace xmlns:inkml="http://www.w3.org/2003/InkML" xml:id="stk13" contextRef="#ctx0" brushRef="#br0">6703 7318 0,'0'0'2,"24"0"5,-1 0-1,1 0-1,-24-24 3,23 24-6,1 0 2,0 0 3,-1 0-3,1 0-1,-1 0 4,1 0-4,0 0 3,-1 0-3,1 0 0,-1 0 4,1 0-5,0 0 3,-1 0-3,1 0 2,-1 0-2,1 0 0,0 0 2,-1 0-2,1 0 2,-1 0-2,1 0 0,0 0 1,-1 0-1,1 0 1,-1 0-1,1 0 0,0 0 1,-1 0-2,1 0 3,-1 0-3,1 0 1,0 24 1,-1-24-1,1 0 1,-1 0-2,1 0 1,0 0 1,-1 0-1,1 0 1,-1 0-1,1 0 0,0 0 2,-1 0-2,1 0 2,-1 0-3,1 0 4,0 0-3,-1 0 0,1 0 3,-1 0-3,1 0 4,0 0-2,-1 0 0,1 0 5,-1 0-3,1 0 4,0 0-5,-1 0-1,1 0 5,-1 0-2,1 0 30,0 0 11</inkml:trace>
    </iact:actionData>
  </iact:action>
  <iact:action type="add" startTime="54911">
    <iact:property name="dataType"/>
    <iact:actionData xml:id="d14">
      <inkml:trace xmlns:inkml="http://www.w3.org/2003/InkML" xml:id="stk14" contextRef="#ctx0" brushRef="#br0">8874 7318 0,'24'0'44,"-1"0"-40,1 0 1,0 0-2,-1 0 1,1 0-1,-1 0-2,1 0 3,0 0-3,-1 0 2,1 0-1,-1 0 0,1 23 0,0-23 0,-1 0 0,1 0-1,-1 0 1,1 0 0,0 0-1,-1 0 1,1 0-1,-1 0 1,1 0-1,0 0 0,-1 0 1,1 0 0,-1 0-1,25 0 0,-25 0 1,1 0-1,-1 0 1,1 0 0,0 0-1,-1 0 0,24 24-1,-23-24 3,23 0-2,-23 0 1,-1 0-1,25 0 0,-25 0 1,1 0-1,-1 0 0,1 0 0,23 0 0,-23 0 1,-1 0-1,1 0 1,0 0-1,-1 0 1,1 0-1,-1 0 0,1 0 0,0 0 0,-1 0 0,1 0 0,-1 0 1,1 0-1,0 0 0,-1 0 1,1 0-2,-1 0 2,25 0 0,-25 0 0,1 0-1,-1 0 1,1 0-1,0 0 1,-1 0-1,1 0 0,-1 0 2,1 0-1,0 0-1,-1 0 1,1 0 0,-1 0 0,1 0 0,0 0 2,-1 0-1,1 0-2,-1 0 3,1 0-1,-24-24 0,24 24 4,-1 0 0</inkml:trace>
    </iact:actionData>
  </iact:action>
  <iact:action type="add" startTime="58233">
    <iact:property name="dataType"/>
    <iact:actionData xml:id="d15">
      <inkml:trace xmlns:inkml="http://www.w3.org/2003/InkML" xml:id="stk15" contextRef="#ctx0" brushRef="#br0">1865 11968 0,'23'0'74,"1"0"-70,0 0 4,-1 0-4,1 0-2,-1 0 3,1 0-3,0 0 2,-1 0-2,1 0 0,-1 0 1,1 0-1,0 0 1,-1 0-1,1 0 0,-1 0-1,1 0 1,0 0 0,-1 0 0,1 0 0,-1 0-1,1 0 0,0 0 2,-1 0-2,1 0 1,-1 0-1,1 0 0,0 0 1,-1 0 0,1 0 0,-1 0-1,1 0 0,0 0 0,-1 0 1,1 0-1,-1 0 0,1 0 0,0 0 1,-1 0-1,1 0 1,-1 0-1,1 0 0,0 0 1,-1 0-1,1 0 1,-1 0-1,1 0 0,0 0 0,-1 0 1,1 0-1,-1 0 0,1 0 0,0 0 1,-1 0-1,1 0 1,-1 0 0,1 0-2,0 0 2,-1 0-1,1 0 1,-1 0-1,1 0 0,0 0 1,-1 0-1,1 0 1,-1 0-1,1 0 1,0 0-1,-1 0 0,1 0 1,-1 0-1,1 0 2,0 0-2,-1 0 0,1 0 1,-1 0-1,1 0 1,0 0-1,-1 0 1,1 0 0,-1 0-1,1 0 1,0 0-1,-1 0 1,1 0 0,-1 0-1,1 0 1,0 0-1,-24 24 0,23-24 1,1 0 0,-1 0-1,1 0 0,0 0 1,-1 0-1,1 0 1,-1 0-1,1 0 2,0 0-2,-1 0 1,1 0-1,-1 0 1,1 0 0,0 0 0,-24 23 0,23-23-1,1 0 0,-1 0 1,1 0 0,0 0-1,-1 0 2,1 0-1,-1 0-1,1 0 2,0 0-2,-1 0 2,1 0-1,-1 0-1,-23 24 0,24-24 2,0 0-2,-1 0 3,-23 23-3,24-23 0,-1 0 1,1 0 1,0 0-1,-1 0 2,1 0-2,-1 0 0,-23 24-1,24-24 3,0 0-2,-1 0 3,1 0-3,-24 24-1,23-24 1,1 0 3,0 0-2,-1 0 3,1 0-2,-1 0 4,1 0-2,0 0 3,-1 0 46,1 0-48,-1 0 4,1 0-6,0 0-1,-1 0 4,1 0-4,-24-24 5,23 24-8,1 0 3,0 0 2,-1 0 19</inkml:trace>
    </iact:actionData>
  </iact:action>
  <iact:action type="add" startTime="59356">
    <iact:property name="dataType"/>
    <iact:actionData xml:id="d16">
      <inkml:trace xmlns:inkml="http://www.w3.org/2003/InkML" xml:id="stk16" contextRef="#ctx0" brushRef="#br0">9181 11968 0,'0'0'2,"24"0"-1,-1 0 2,1 0-1,-1 0 3,1 0-4,0 0 3,-1 0-2,1 0 0,-24 24-1,23-24 1,1 0-1,0 0 2,-1 0-2,-23 23 1,24-23-1,-1 0 1,1 0-1,0 24 1,-1-24-1,1 0 1,23 0 0,-23 0-1,-1 0 1,1 0 0,-1 0-1,1 0 0,23 23 1,-23-23-1,-1 0 1,1 0 0,-24 24-2,24-24 1,23 0 1,0 0 0,-23 0 0,-1 0-1,1 0 1,-1 0-1,1 0 0,0 0 1,-1 24-1,1-24 0,-1 0 1,1 0-1,0 0 1,-1 0-2,1 0 2,-1 23 0,1-23-1,0 0 1,-1 0 0,1 0-1,-24 24 2,47-24-2,-23 0 2,-1 0-1,1 0-1,-1 0 3,1 0-2,-24 23 1,24-23-2,-1 0 2,1 0-1,-24 24-1,23-24 4,1 0-1,-24 24 2,24-24-5,-1 0 3,-23 23-1,24-23-1,-24 24 7,23-24-8,-23 24 2,24-24-1,-24 23 0,24 1 4,-24-1 0,23-23-6,-23 24 3,24-24-1,-24 24-1,0-1 1,0 1 3,0-1-3,23-23 0,-23 24 1,0 0-1,0-1 0,24-23-1,-24 24 3,0-1-2,0 1 2,0 0-1,0-1-1,0 1 2,0-1-2,0 1 4,0 0-4,0-1 0,0 1 4,-24-24-5,24 23 1,-23-23 3,23 24-4,-24 0 2,1-24-1,23 23-1,-24-23 4,0 0-2,24 24-2,-23-24 3,23 23-2,-24-23-1,1 0 1,-1 0 4,0 0-5,1 0 3,-1 0-3,1 0 1,-1 0 2,0 0-2,1 0 1,-1 0-1,1 0 0,-1 0 1,0 0-1,1 0 1,-1 0-2,1 0 1,-1 0 1,0 0-1,1 0 1,-1 0-2,1 0 0,-1 0 2,0 0-1,1 0 1,-1 0-2,1 0 2,-1 0-2,0 0 1,1 0 1,-1 0-1,1 0 2,23 24-3,-24-24 1,0 0-1,1 0 5,23 24-5,-24-24 1,1 0 6,-1 0-4,24 23-3,-24-23 2,24 24-1,0 0 3,-23-24-2,23 23 0,-24-23-1,24 24-1,0-1 5,0 1-5,0 0 1,-23-1 2,23 1-2,0-1 1,0 1-1,0 0 0,0-1 1,0 1-2,0-1 2,0 1-1,0 0-1,0-1 2,0 1-1,0-1 1,0 1-1,0 0-1,0-1 2,0 1-2,0-1 3,0 1-3,23-24 1,-23 24-1,24-24 2,-24 23-2,0 1 1,23-24 2,-23 23-3,0 1 2,24-24 0,0 0-1,-24 24 0,0-1 1,0 1 3,23-24-2,-23 24 7</inkml:trace>
    </iact:actionData>
  </iact:action>
  <iact:action type="add" startTime="59998">
    <iact:property name="dataType"/>
    <iact:actionData xml:id="d17">
      <inkml:trace xmlns:inkml="http://www.w3.org/2003/InkML" xml:id="stk17" contextRef="#ctx0" brushRef="#br0">9865 14494 0,'0'23'97,"24"-23"-96</inkml:trace>
    </iact:actionData>
  </iact:action>
  <iact:action type="add" startTime="71503">
    <iact:property name="dataType"/>
    <iact:actionData xml:id="d18">
      <inkml:trace xmlns:inkml="http://www.w3.org/2003/InkML" xml:id="stk18" contextRef="#ctx0" brushRef="#br0">17559 13290 0,'0'-24'152,"24"24"-146,-1 0 5,1 0-6,0 0 2,-1 0-5,1 0 1,-1 0 2,1 0-3,0 0 3,-1 0-3,1 0 0,-1 0 1,1 0-1,0 0 2,-1 0-2,-23-23 0,24 23-1,-1 0 1,1 0 0,0 0 1,-1 0-2,1 0 1,-1 0 1,1 0-1,0 0 1,-1 0-2,1 0 1,-1 0 1,1 0-1,0 0 0,-1 0 0,1 0 0,-1 0 0,1 0 0,0 0 0,-1 0 0,1 0 0,-1 0-1,1 0 1,0 0 2,-1 0-2,1 0 0,-1 0-1,1 0 0,0 0 2,-1 0-1,1 0 2,-1 0-3,1 0 1,0 0 2,-1 0-2,1 0 2,-1 0-2,1 0 0,0 0 3,-1 0-2,1 0 3,-1 0-3,1 0 1,0 0 4,-1 0-3,1 0 6,-1 0-6,1 0 0,0 0 5,-1 0-5,1 0 7,-1 0-2,1 0 150,0 0-152,-1 0-2,1 0 1,-1 0-4,1 0 2,0 0-2,-1 0-2,1 0 3,-24 23-3,23-23 1,1 0-1,0 0 1,-1 0-1,-23 24 0,24-24 1,-1 0-1,1 0 2,0 0-2,-1 24 0,1-24 1,-1 0-1,1 0 1,0 0-1,-1 0 0,24 0 1,-23 0 0,23 0-1,24 0 1,-24 0 0,-23 0 0,-1 0-1,25 0 0,-48 23 1,47-23-2,0 0 1,0 0 1,-23 0-1,23 0 0,-23 0 1,46 0 0,-22 0-1,-1 0 0,24 0 1,-48 0-1,72 0 1,-48 0 0,0 0-1,24 0 1,-48 0-1,48 0 1,-24 0-1,24 0 1,-24 0-1,-23 0 0,70 0 1,-46 0-1,22 0 1,-22 0-1,-25 0 1,24 0-1,1 0 0,-25 0 1,48 0-1,-47 0 0,23 0 0,-24 0 0,25 0 0,-25 0 0,24 0 0,1 0 0,-48 24 0,47-24 0,24 0 1,-48 0 0,48 0-1,-47 0 1,-1 0-2,24 0 1,-23 0 0,0 0 0,-1 0 0,24 0 0,1 0 1,-25 0-1,1 0 0,47 0 1,-24 0-1,-24 0 1,1 0-1,0 0 1,-1 0-1,24 0 0,-23 0 0,0 0 0,-1 0 0,24 0 1,-23 0-1,0 0 1,23 23 0,-24-23-1,1 0 1,0 0-1,23 0 1,-24 0 0,1 0-1,0 0 1,-1 0-1,1 0 1,-24 24-2,23-24 2,1 0 0,0 0 0,-1 0-1,1 0 1,-1 0 0,1 0 0,0 0 2,-1 0-1,1 0 1,-1 0 221,1 0-218,0 0 2,-1 0-5,1 0-2,-1 0 3,1 0-3,0 0 2,-1 0-2,1 0-1,-1 0 3,1 0-3,0 0 2,-1 0-2,1 0 1,-1 0 0,1 0 0,0 0-1,-1 0 1,1 0-1,-1 0 1,1 0-1,0 0 1,-1 0-1,1 0 1,-1 0-1,1 0 1,0 0-1,-1 0 0,1-24 1,-1 24-1,1 0 1,0 0-1,-1 0 0,1 0 0,23 0 0,-23 0 0,46 0 1,-46 0 0,0 0 0,-1-23-1,1 23 0,23 0 1,-23 0-1,-1 0 0,24 0 1,1-24 0,-25 24-1,24 0 1,-23 0-1,0 0 0,-1 0 1,1 0-2,-1-23 1,1 23 0,0 0 1,-1 0-2,1 0 1,23 0 1,-23 0-1,23 0 1,-24 0-1,1 0 1,0 0-2,-1 0 1,1 0 1,23 0-2,-23 0 1,23-24 1,-24 24-1,1 0 0,23 0 2,0 0-2,24 0 1,-24 0-1,1 0 1,-1 0 0,0 0-1,-23 0 1,-1 0-1,24-24 1,-23 24-2,0 0 1,-1 0 0,24 0 1,1 0-1,-1 0 1,-24 0-1,1 0 0,23 0 1,0 0-1,-23 0 0,0 0 1,-1 0-2,1 0 1,-1 0 1,25 0-1,-1 0 0,0 0 1,-23 0-1,23 0 1,-24 0-1,1 0 0,23 0 1,-23 0-1,-1 0 0,25 0 1,-25 0-1,24 0 1,-23 0-1,23 0 1,-23 0-1,-1 0 1,1 0-1,23 0 1,-23 0-1,-1 0 1,1 0-1,0 0 1,-1 0-2,1 0 2,0 0-1,-1 0 0,1 0 1,-1 0-1,1 0 1,0 0-1,-1 0 0,1 0 1,-1 0-1,1 0 1,0 0 0,-1 0 0,1 0-2,-1 0 1,1 0 0,0 0 1,-1 0 0,1 0-1,-1 0 1,1 0-1,0 0 1,-1 0-1,1 0 2,-1 0-2,1 0 0,0 0 2,-1 0-2,1 0 2,-1 0-1,1 0-1,0 0 1,-1 0 0,1 0 1,-1 0-2,1 0 2,0 0-1,-1 0-1,1 0 2,-1 0-1,1 0 1,0 0-1,-1 0 0,1 0 1,-1 0-1,1 0 2,0 0-3,-1 0 1,1 0 2,-1 0-3,1 0 3,0 0-2,-1 0 1,1 0-1,-1 0 1,1 0 1,0 0-2,-1 0 0,1 0 3,-1 0-4,1 0 3,0 0-2,-1 0 0,1 0 2,-1 0-2,1 0 2,0 0-2,-1 0 0,1 0 2,-1 24 0,1-24-1,0 0 0,-1 0 2,1 0-2,-1 0 1,1 0 9,0 0 88,-1 0-89,1 0-7,-1 0-1,1 0 3,0 0-4,-1 0 3,1 0-3,-1 0-1,1 0 4,0 0-4,-1 0 2,1 0-3,-1 0 2,1 0 1,0 0-3,-1 0 2,1 0-1,-1 0 0,1 0 1,0 0-1,-1 0 2,1 0-2,-1 0 1,1 0 1,0 0-1,-1 0 2,1 0-2,-1 0 4,1 0-4,0 0 2</inkml:trace>
    </iact:actionData>
  </iact:action>
</iact:actions>
</file>

<file path=ppt/ink/inkAction6.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20-12-16T02:13:12.270"/>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act:action type="add" startTime="607">
    <iact:property name="dataType"/>
    <iact:actionData xml:id="d0">
      <inkml:trace xmlns:inkml="http://www.w3.org/2003/InkML" xml:id="stk0" contextRef="#ctx0" brushRef="#br0">9110 5382 0,'24'0'60,"-1"0"-56,1 0 2,0 0 2,-1 0-7,1 0 6,-1 0-6,1 0 4,0 0-3,-1 0 0,1 0 3,-1 0-4,1 0 2,-24 24-2,24-24 1,-1 0 0,24 0 1,-47 23-1,24-23-1,23 0 1,-23 0 1,-1 0-1,1 0-1,-24 24 1,24-24 0,-1 0 0,24 0 0,-23 0 0,0 0 0,-1 0-1,1 0 1,-1 0 0,1 0 0,23 0 1,-23 23-1,-1-23-2,25 0 3,-25 0-1,1 0-1,-1 0 1,1 24 0,0-24-2,-1 0 2,1 0-1,-1 0 0,1 0 1,0 0 0,-1 0-1,24 0 1,-23 0-1,0 0 1,-1 0-1,1 0 1,-1 0-1,1 0 1,0 0-1,-1 0 1,1 0-2,-1 0 2,-23 24-1,24-24 1,0 0-2,-1 0 2,1 0-1,-1 0 1,1 0-1,0 0 1,23 23 0,-24-23 0,1 0 0,0 0-1,-1 0 1,1 0 0,-1 0 0,1 0 0,0 0 0,-1 0 0,1 0 1,-1 0-1,1 0 0,0 0-1,-1 0 3,1 0-2,-1 0 3,1 0-3,0 0 0,-1 0 5,1 0-2</inkml:trace>
    </iact:actionData>
  </iact:action>
  <iact:action type="add" startTime="1539">
    <iact:property name="dataType"/>
    <iact:actionData xml:id="d1">
      <inkml:trace xmlns:inkml="http://www.w3.org/2003/InkML" xml:id="stk1" contextRef="#ctx0" brushRef="#br0">9370 7223 0,'23'0'57,"1"0"-48,0 0-6,-1 0 0,1 0 3,-1 0-5,1 0 3,0 0-2,-1 0 0,1 0 3,-1 0-4,1 0 2,0 0-1,-1 0 0,1 0 1,-1 0-1,1 0 1,0 0-1,-1 0 0,1 0 1,-1 0-1,1 0 1,0 0-2,-1 0 1,1 0 1,-1 0-1,1 0 1,0 0-2,-1 0 2,1 0-2,-1 0 1,1 0 0,0 0-1,-1 0 2,1 0-2,-1 0 1,1 0 0,0 0 0,-1 0 0,1 0-1,-1 0 1,1 0 0,0 0 0,-1 0 0,1 0-1,-1 0 1,1 0 1,0 0-1,-1 0-1,1 0 1,-1 0-1,1 0 3,0 0-3,-1 0 2,1 0-1,-1 0 0,1 0 2,0 0-3,-1 0 3,1 0-1,-1 0 1,1 0-1,0 0 0,-1 0 4,1 0-1</inkml:trace>
    </iact:actionData>
  </iact:action>
  <iact:action type="add" startTime="2361">
    <iact:property name="dataType"/>
    <iact:actionData xml:id="d2">
      <inkml:trace xmlns:inkml="http://www.w3.org/2003/InkML" xml:id="stk2" contextRef="#ctx0" brushRef="#br0">9299 8781 0,'24'0'57,"-24"-23"-46,23 23-9,1 0 2,-1 0 0,1 0 2,0 0-3,-1 0 1,1 0-2,-1 0 0,1 0 2,0 0-2,-1 0 1,1 0-1,-1 0-1,1 0 2,0 0-2,-1 0 2,1 0-2,-1 0 1,1 0 0,0 0-1,-1 0 2,1 0-2,-1 0 1,1 0-1,0 0 0,-1 0 1,1 0-1,-24 23 0,23-23 1,1 0-1,0 0 0,-1 0 1,1 0-1,-1 0 1,1 0-1,0 0 1,-1 0-1,1 0 0,-1 0 1,1 0-1,0 0 0,-1 0 2,1 0-2,-1 0 1,1 0-1,0 0 1,-1 0 0,1 0-1,-1 0 2,1 0-2,0 0 1,-24 24-1,23-24 0,1 0 1,-1 0 0,1 0 0,0 0 0,-1 0 1,1 0-1,-24 23 0,23-23 0,1 0-1,0 0 3,-1 0-2,1 0 0,-1 0 2,-23 24-3,24-24 1,0 0 2,-1 0-2,1 0 1,-1 0 2,1 0-2,0 0 2,-1 0-2,1 0 0,-1 0 3,1 0-2,-24 24-3,24-24 6,-1 0-1,1 0 5</inkml:trace>
    </iact:actionData>
  </iact:action>
  <iact:action type="add" startTime="6223">
    <iact:property name="dataType"/>
    <iact:actionData xml:id="d3">
      <inkml:trace xmlns:inkml="http://www.w3.org/2003/InkML" xml:id="stk3" contextRef="#ctx0" brushRef="#br0">10267 3777 0,'23'0'78,"1"0"-75,-1 0 3,-23-24-5,24 24 1,0 0 1,-1 0 0,1 0-2,-1 0 3,1 0-3,0 0 2,-1 0-1,1 0-1,-24-23 1,23 23-1,1 0 0,0 0 2,-1 0-2,1 0 2,-1 0-2,1 0 1,0 0-1,-1 0 1,-23-24-1,24 24 0,23 0 1,-23 0-1,-1 0 1,24 0-1,-23 0 1,0 0-1,-1 0 0,1 0 0,-1 0 1,1 0-1,0 0 0,23 0 1,-24 0 0,1 0-1,0 0 1,-1 0-1,1 0 0,23 0 1,-23 0-2,-24-24 2,23 24-1,1 0 1,23 0-1,-23 0 0,-1 0 1,24 0-1,-23 0 1,0 0-1,-1 0 1,1 0-1,-1 0 0,1 0 1,0 0-2,-1 0 1,1 0 1,-1 0 0,25 0 0,-25 0-2,1-23 1,-1 23 1,1 0-1,0 0 0,-1 0 0,1 0 0,23 0 1,-23 0-1,-1 0 1,1 0-1,-1 0 1,1 0-1,0 0 0,-1 0 0,1 0 1,-1 0-1,1 0 0,0 0 1,-1 0-1,24 0 1,-23 0-1,23 0 1,-23 0 0,-1 0-1,1 0 1,0 0-1,-1 0 0,1 0 1,-24 23-1,23-23 0,1 0 1,0 0-1,-1 0 1,1 0-1,-1 0 0,1 0 1,0 0 0,-1 0 0,1 0-1,-1 0 2,1 0-2,0 0 2,-1 24-2,1-24 1,-1 0 1,1 0-1,0 0 1,-1 0-2,1 0 3,-24 24-2,23-24 0,1 0-1,0 0 2,-1 0-2,1 0 4,-1 0-3,1 0 1,0 0 2,-1 0-2,1 0 2,-1 0-2,1 0 1,0 0 3,-1 0-2,1 0 5,-1 0-1</inkml:trace>
    </iact:actionData>
  </iact:action>
  <iact:action type="add" startTime="7476">
    <iact:property name="dataType"/>
    <iact:actionData xml:id="d4">
      <inkml:trace xmlns:inkml="http://www.w3.org/2003/InkML" xml:id="stk4" contextRef="#ctx0" brushRef="#br0">16969 3800 0,'0'24'12,"24"-24"4,-24 24-14,23-24 0,1 0 0,0 0 2,-1 0-2,1 0 1,-1 0-1,1 0 1,0 0-2,-1 0 0,-23 23 1,24-23-1,-1 0 0,1 0 1,0 0-1,-1 0 1,1 0-1,-1 0 0,1 0 1,0 0-1,-1 0 0,24 0 1,-23 0-1,0 0 1,-1 0 0,1 0 0,23 0-1,-23 0 0,23 0 1,-24 0-1,25 0 1,-25 0-1,1 0 0,23 0 1,-23 0-1,23 0 0,-24 0 1,25 0 0,-1 0-1,0 0 1,-23 0 0,23 0-1,0 0 0,0 0 0,0-23 1,-23 23-1,0 0 0,46 0 1,-46 0 0,23 0 0,0 0-2,-23 0 1,23 0 1,0 0-1,1 0 0,-1-24 1,0 24-1,24 0 1,23 0 0,-70 0 0,-1 0-1,48 0 1,-24 0-1,1 0 1,-25 0-1,24 0 0,1 0 0,-25 0 0,1 0 0,-1 0 1,25 0-2,-1 0 1,0 0 1,-23 0 0,46 0-1,-22 0 0,-1 0 1,0 0-1,0 0 1,0 0-1,1 0 0,-25 0 1,1 0-2,-1 0 1,25 0 0,-1 0 1,0 0-1,0 24 1,0-24-1,-23 0 0,47 0 1,-48 0 0,25 0-1,-1 23 0,-24-23 1,1 0-2,23 0 1,-23 0 1,47 0-1,-24 24 1,-24-24-1,25 0 1,-25 0-2,1 0 1,23 0 0,-23 0 0,-1 0 0,24 0 0,-23 0 0,0 0 1,-1 0-2,1 0 1,-1 0 0,25 23 2,22-23-2,1 0 1,-24 0 0,-23 24-1,0-24 0,-1 0 1,24 0-1,1 0 0,-1 0 1,-24 24 0,25-24 0,-25 0-1,24 0 1,-23 0-1,0 0 0,-1 0 1,1 0-2,-1 0 1,1 0 1,23 0-1,-23 0 1,-1 0-1,1 0 1,0 0-1,-1 0 1,1 0-1,-1 0 0,1 0 1,0 0-1,-1 0 1,1 0 0,-1 0 0,1 0 0,0 0 0,-1 0-1,1 0 2,-1 0-1,1 0 2,0 0-2,-1 0 1,1 0 1,-1 0-1,1 0 4,0 0-2</inkml:trace>
    </iact:actionData>
  </iact:action>
  <iact:action type="add" startTime="14842">
    <iact:property name="dataType"/>
    <iact:actionData xml:id="d5">
      <inkml:trace xmlns:inkml="http://www.w3.org/2003/InkML" xml:id="stk5" contextRef="#ctx0" brushRef="#br0">4791 448 0,'-23'0'21,"-1"0"-5,0 0-12,1 0 1,-1 0 1,1 0-3,-1 0 3,0 0-4,1 0 1,-1 0 1,1 0-2,-1 0 3,0 0-3,1 0-1,-1 0 4,1 0-4,-1 0 2,0 0-1,1 0-1,-1 0 3,1 0-2,-1 0 0,0 0-1,1 0 2,-1 0-2,1 24 1,-1-24 0,0 0-1,1 0 2,-1 0-1,1 0-1,-1 0 1,0 0-1,1 0 1,-1 0 0,1 0-1,-1 0 1,0 0-1,1 0 2,-1 0-2,1 0 1,-1 0-1,0 0 0,1 0 2,-1 0-2,1 0 1,-1 0-1,0 0 0,1 0 3,-1 0-3,1 0 0,-1 0 1,0 0-1,1 0 0,-1 0 1,1 0 0,-1 0 0,0 0-1,1 0 1,-1 0-1,1 0 1,-1 0-1,0 0 0,1 0 1,-1 0-1,1 0 1,-1 0-1,0 0 0,1 0 2,-1 0-2,1 0 1,-1 0-1,0 0 0,1 0 1,-1 0-1,1 0 0,-1 0 1,0 0-1,1 0 1,-1 0 0,1 0-1,-25 0 1,25 0 0,-1 0 0,1 0-1,-1 0 0,0 0 1,1 0 0,-1 0-1,1 0 2,-1 0-2,0 0 1,1 0-1,-1 0 0,1 0 1,-1 0-1,0 0 1,1 0-1,-1 0 1,1 0-1,-1 0 0,0 0 1,1 0 0,-1 0-1,1 0 1,-1 0-1,0 0 1,1 0-1,-1 0 1,1 0-1,-1 0 0,0 0 1,1 0 0,-1 0 0,1 0-1,-1 0 0,0 0 2,1 0-1,-1 0-1,1 0 0,-1 0 0,0 0 2,1 0-2,-1 0 2,1 0-2,-1 0 1,0 0 0,1 0-1,-1 0 2,1 0-2,-1 0 1,0 0 1,1 0-1,-1 0 0,1 0-1,-1 0 1,0 0 1,1 0-2,-1 0 4,24 24-4,-23-24 0,-1 0 1,0 0 0,1 0-1,-1 0 3,1 0-3,-1 0 2,24 23-1,-24-23-1,1 0 2,-1 0 1,1 0-2,-1 0 3,0 0-2,1 0 0,23 24-2,-24-24 6,1 0-3,23 23-1,-24-23 9,24 24 82,-24-24-82,24 24-9,0-1 1,0 1 4,0-1-4,0 1-1,0 0 3,0-1-2,0 1 1,0-1-2,0 1-1,0 0 3,0-1-3,0 1 2,0-1-3,0 1 3,0 0-1,0-1-1,0 1-1,0-1 3,0 1-2,0 23-1,0-23 4,0 0-5,0-1 2,0 1 0,0-1-1,0 1 1,0 0-1,0-1 1,0 1 0,0-1-1,24 1 1,-24 0 0,0-1-1,0 24 1,0 1 0,0-1 0,0 0 0,0 0 0,0-23 0,0-1-1,0 1 2,0 23-1,0 24-1,0-24 1,0-23 0,0 23 0,0-23-1,0 23 1,0-23 0,0 23-1,0 0 1,0 0-1,0-23 1,0-1-2,0 1 1,0 0 1,0 23-1,0-24 1,0 1 0,0 23-1,0-23 0,0 23 1,0-23 0,0 23-1,0-24 1,0 1-1,0 23 0,0-23 1,0-1-1,0 1 0,0 23 1,0-23-1,0 0 1,0-1-1,0 1 1,0-1-1,0 1 1,0 23 0,0-23-2,0-1 2,0 1-1,0 0 1,0-1-1,0 1 1,0-1-1,0 1 0,0 0 1,0-1-1,0 1 1,0-1-1,0 1 0,0 0 1,0-1-1,0 1 1,0-1-1,-24 1 0,24 0 1,0-1 0,0 1-1,0-1 2,0 1-2,0 0 0,0-1 1,0 1-1,0 0 0,0-1 1,0 1 0,0-1-1,0 1 1,0 0-1,0-1 1,0 1 0,0-1-1,0 1 2,0 0-2,0-1 2,0 1-2,0-1 1,0 1 1,0 0-1,0-1 0,0 1 0,0-1-1,0 1 3,0 0-2,0-1 2,0 1-2,0-1 0,0 1 2,24-24-2,-24 24-1,0-1 5,0 1-3,0-1 0,0 1 4,0 0-3,0-1 4,0 1-5,0 0 0,0-1 3,0 1-3,0-1 2,0 1-2,0 0-1,0-1 3,0 1-3,0-1 2,0 1-2,0 0 4,0-1-4,24 1-2,-24-1 3,0 1 1,23-24-4,-23 24 2,0-1 0,0 1 1,0-1 0,0 1-1,24-24 1,-24 24-1,23-24 0,-23 23-1,0 1 1,24-1 1,-24 1 0,24 0 3,-24-1-4,23-23 0,-23 24 1,0-1 5,24-23-8,-24 24 2,23-24 0,-23 24 5,24-24-7,-24 23 2,24-23 0,-1 24 0,1-24 3,-1 0 0,-23 24-5,24-1 5,0-23-4,-1 0 1,-23 24 0,24-24 0,-1 0 0,-23 23-1,24 1 2,0-24-2,-1 0 1,1 0 1,-1 0-2,-23 24 1,48-24 1,-25 23-1,1-23 0,-1 0 0,25 24 1,-25-1-1,1-23 0,-1 0 0,25 0 0,-25 0 0,24 24 0,-23-24 0,0 24 0,23-24 2,24 23-2,-48-23 2,48 0-2,-47 0 0,-1 0-1,24 0 1,1 0 0,-25 0-1,1 0 1,-1 0-1,25 0 1,-25 0-1,1 24 1,-1-24-2,25 0 2,-25 0 0,24 0 0,-23 0-1,0 0 1,-1 0-1,1 0 0,-1 0 0,1 0 0,23 0 1,-23 0-1,23 0 1,-23 0-2,23 0 2,0 0 1,-23 0-1,23 0 0,0 0 0,0 0-1,0 0 1,-23 0 0,0 0-2,-1 0 2,24 0-1,1 0 1,-1 0 0,-24 0 0,25 0 0,22-24-1,-46 24 2,23 0-1,0 0-1,-23 0 1,0 0-2,-1-23 1,1 23 1,23 0-2,-47-24 2,71 24 0,-48 0-1,25-24 1,-1 24 0,-24-23-1,25 23 2,22-24-1,-22 24 1,-1-47-1,0 47 2,47-24-2,-46 1 1,22-1-1,-46 1 2,70-1 0,1 0-1,-1 1 1,-47-1 0,48 24-1,-24-24-1,-24 24 1,-24-23-2,25 23 0,-25 0-1,1 0 2,23 0 0,-23-24-1,23 24 1,-24 0-1,25 0 1,-25 0 0,1 0 0,47 0 0,-24 0-1,-24 0 1,1 0-1,23 0 1,-23 0-1,23 0 1,-23 0-1,-1 0 1,48 0 0,-47 0-1,23 0 1,-24 0-1,25 0 1,-25 0-1,24 0 1,1 0 0,-1 0-1,-24 0 1,1 0 0,23 0-1,0 0 1,1 0-1,-25 0 1,24 0-1,-23 0 1,23 0 0,-23 0-1,23 24 1,-23-24-1,-1 0 1,1 0-1,0 0 0,23 0 0,0 23 1,-23-23 0,-1 0-2,1 0 2,-1 0-1,48 0 1,-47 0 0,-1 0 0,1 0-2,0 0 2,-1 0-1,1 0 1,23 24-1,-23-24 1,-1 0-1,24 0 1,-23 0-1,0 0 1,-1 0-1,1 0 0,-1 24 1,1-24-1,0 0 1,-1 0 0,48 0-1,-47 0 1,-1 0-1,1 0 1,-1 0 0,1 0-1,23 0 1,-23 0 0,-1 0-1,1 0 0,0 0 1,-1 0 0,1 0-1,-1 0 1,1 0-1,0 0 1,-1 0-1,1 0 1,-1 0 0,1 0 0,0 0 0,-1 0-1,1 0 1,-24-24-1,23 24 0,1 0 1,0 0 1,-1 0-2,-23-24 1,24 24 0,-1 0 0,1-23 0,0 23-1,-1 0 2,1 0 0,-24-24-1,23 24 0,-23-23 0,24 23 1,0 0 0,-24-24-1,23 24 1,-23-24 83,0 1-80,0-1 1,0 1-5,0-1 3,0 0-3,0 1 1,0-1 1,0 1-2,0-1 1,0 0-1,0 1-1,0-1 2,0 1-1,0-1 0,0 0 0,-23 24 0,23-23 0,0-24-1,-24 47 1,24-24 0,0-23 0,0 23-1,0 1 1,-24 23-2,24-24 2,-23-23 0,23 23 0,0 0-1,0 1 1,-24-24 0,1 23 0,-1-23 0,24 0 2,-47-24-2,47 24 2,-47-24-2,23 0 2,0 0-2,1 48-1,-1-25 3,-23-46 0,23-1-1,-23 1 1,24 0 0,-25 23 0,1-24 0,24 25 0,-1-25 0,0 24 0,1 1-1,-1-25 2,1 24-2,23 24 1,-24-24-1,24 48-3,-24 23 3,24-71 0,-23 24-2,23 23 2,0 0-1,0 1 0,0-1 0,-24 24 0,24-47 0,0 23-1,0-23 2,-23 47-1,23-23 0,0-1 0,0 0 0,0 1 0,0-1-1,0 1 1,0-1 0,-24 0 0,24 1 2,0-1-2,0 1 0,-24 23 0,24-24 0,0 0 1,0 1 2,0-1-3,-23 24 2,23-24-3,0 1 2,0-1 1,-24 24-3,24-23 3,0-1 0,-23 24-3,23-24 4,0 1-2,0-1 0,-24 24-1,0 0 4,24-23-6,0-1 2,-23 24 2,23-24-2,-24 1 0,1 23 0,23-24 0,0 1 2,-24 23-2,0-24-1,24 0 3,-23 24-2,-1 0-1,1-23 1,23-1 0,-24 24 0,24-23-1,-24 23 1,24-24-2,-23 24 2,23-24 0,-24 24 0,1-47-1,-1 47 1,0 0 0,24-23 0,-23-1-1,-24 0 1,47 1 0,-48-1 1,1-23 1,24 47-3,-1-24 2,0 24-1,24-23 0,-23 23-2,-1-24 3,-23-23 1,0 23-2,23 24-1,1-23 1,-25-1 2,1-23-2,0 47 2,-48-71-2,72 71 2,-1-24-3,-23 1 0,23 23 0,-23-24 2,-24-23 0,1 23-1,22 1 2,-22-1 0,-1-23-1,0 23 1,24 1-4,0-1 3,-71 1 1,47-25 0,0 48 0,-47-47-2,94 47 2,-70-23-2,47-1 1,-24 0-1,24 24-2,-24 0 4,24-23-2,23 23 0,-23-24-1,-24 24 3,0-24-3,1 24 3,46 0-3,-23-23 1,23 23 0,1 0-2,-1 0 2,-23-24 0,0 24-1,23 0 1,0-23-1,1 23 1,-48 0 1,47 0-1,1 0 0,-24 0 0,23 0 0,-23 0 0,23-24 0,1 24 0,-1 0 0,0 0 0,1 0 0,-1 0 0,1 0 0,-1 0-1,0 0 2,1 0-1,-1 0 1,1 0 1,-1 0-1,0 0 7,1 0 0</inkml:trace>
    </iact:actionData>
  </iact:action>
  <iact:action type="add" startTime="17625">
    <iact:property name="dataType"/>
    <iact:actionData xml:id="d6">
      <inkml:trace xmlns:inkml="http://www.w3.org/2003/InkML" xml:id="stk6" contextRef="#ctx0" brushRef="#br0">3116 5358 0,'-24'0'33,"0"0"-26,1 0 3,-1 0-6,1 0-1,-1 0 4,0 0-5,1 0 3,-1 0-2,1 0 2,-1-23-4,0 23 1,1 0 2,-1 0-2,1 0 2,-1 0-2,0 0 0,1 0 1,-1 0-2,1 0 3,-1 0-2,0 0-1,1 0 2,-1 0-1,1 0 1,-1 0-1,0 0-1,1 0 2,-1 0-1,1 0 3,-1 0-5,0 0 2,1 0 0,-1 0 0,1 0 0,-1 0 0,0 0 0,1 0 2,-1 0-4,1 0 3,-1 0-1,0 0 1,1 0-2,-1 0 1,1 0 1,-1 0-1,0 0 1,1 0-1,-1 0 0,1 0 1,-1 0-1,0 0 1,1 0-1,-1 0-1,1 0 3,-1 0-2,0 0 2,1 0-2,-1 0 0,1 0 2,-1 0-2,0 0 2,1 0-2,-1 0 0,1 0 3,-1 0-3,0 0 3,1 0-2,-1 0 0,1 0 3,-1 0-3,0 0 3,1 0-1,-1 0 3,1 0-4,-1 0 1,24 23-2,-24-23 5,1 0-3,-1 0 5,1 0-5,-1 0-1,0 0 6,24 24-6,-23-24-2,-1 0 8,1 0-3,-1 0 3,24 24-9,-24-24 22,1 0-17,23 23-1,-24-23 4,1 0-5,-1 0 1,0 0 6,1 0-5,23 24 22,0-1 20,-24-23-46,24 24 7,-23-24-5,23 24-2,0-1 1,0 1 5,-24-24-5,24 23-2,0 1 5,0 0-3,0-1 0,0 1 2,0-1-2,0 1 1,0 0-1,0-1-1,0 1 2,-24-24-3,24 23 1,0 1 1,0 0-1,0-1 0,0 1 1,0 0-1,0-1 1,0 1-1,-23-24-1,23 23 1,0 1 0,0 0-1,0-1 2,0 1-1,0-1 1,0 1-1,0 0-1,0-1 2,0 1-2,0-1 2,0 1-1,0 0-1,0-1 1,-24-23-1,24 24 1,0-1-1,0 1 1,0 0 0,0-1-1,0 1 1,0-1 0,0 1 0,0 0-1,-23-1 1,23 1-1,0-1 1,0 1-1,0 0 1,0-1 2,0 1-4,0 0 2,0-1-1,0 1 0,-24-24 1,24 23-1,0 1 0,0 0 1,0-1-1,0 1 1,0-1 1,0 1-2,0 0 1,0-1-1,0 1 1,0-1-1,0 1 0,0 0 1,0-1-1,0 1 2,0-1-1,0 1-1,0 23 1,0-23 0,0-1-1,0 1 1,-24-24-1,24 24 0,0-1 1,0 1-1,0-1 1,0 1-1,0 0 1,0-1-1,0 25 1,0-25-1,0 1 1,0-1-1,-23-23 1,23 48-1,0-25 1,0 1-1,0-1 0,0 1 1,0 0 0,0-1-2,0 1 1,0-1 1,0 1 0,0 23-1,0-23 1,0-1 0,0 1-1,0 0 0,0 23 1,0-24-1,-24 1 1,24 0 0,0-1-1,0 24 1,0-23-1,0 0 1,0-1-1,0 25 1,0-25-1,0 1 1,-23-1-1,23 1 1,0 0-1,0-1 0,0 24 1,0-23 0,0 0-1,0-1 0,0 1 1,0-1-1,0 1 1,0 0-1,0-1 1,0 1-1,0-1 1,0 1-1,0 0 1,0-1-2,0 1 1,0-1 1,0 1 0,0 0-1,0-1 0,0 24 1,0-23 0,0 0 0,0-1-1,0 1 0,0-1 1,0 1-1,0 0 1,0-1-1,0 1 1,0 0-1,0-1 1,0 1-1,23-24 1,-23 23-1,0 1 1,0 0-2,0-1 2,0 1-1,0-1 1,0 1-1,0 0 0,0-1 1,0 1 0,0-1 0,0 1-1,0 0 0,0-1 1,0 1-1,0-1 2,0 1-1,0 0-1,24-24 0,-24 23 1,0 1 0,0-1 0,0 1-1,0 0 1,0-1-1,0 1 1,0-1-1,23-23 1,-23 24-1,0 0 0,0-1 1,0 1 0,0 0 0,0-1-1,0 1 2,0-1-2,0 1 1,0 0 1,0-1 0,0 1-1,0-1 1,0 1-2,0 0 3,24-24-4,-24 23 2,0 1 2,0-1-3,0 1 1,0 0 2,0-1-2,24-23 0,-24 24 1,0-1-1,0 1 0,0 0 3,23-24-3,-23 23 0,0 1 1,0-1-1,0 1 0,0 0 3,0-1-2,24-23-1,-24 24 1,0-1-1,23-23 0,-23 24-1,0 0 4,24-24-2,-24 23-1,24-23 0,-24 24-1,23-24 1,-23 24 0,24-24 3,-24 23-3,23-23-1,-23 24 1,0-1 0,24-23 0,0 0 0,-1 0-1,-23 24 1,24-24 0,-24 24-1,23-24 1,1 0 1,0 0-1,-1 23-1,1-23 2,-1 24-1,1-24 1,-24 23-2,47-23 1,-23 0 0,-1 0 0,1 0 0,0 0-1,-1 24 1,1-24 0,-1 0-1,1 24 1,0-24-1,-1 0 1,1 0 0,-1 0-1,1 0 0,0 0 1,23 0 0,-24 0 0,1 23-1,0-23 1,-1 0-1,1 0 1,23 0-1,0 24 1,-23-24 0,23 0-1,-23 0 1,-1 0-2,24 23 2,-23-23 0,23 0-1,-23 0 1,23 0-1,-23 0 1,46 0-1,-22 0 1,-25 0 0,24 0-1,-23 0 1,23 0-2,-23 0 1,47 0 1,-24 0 0,0 0-1,-23 0 1,70 24-1,-70-24 1,23 0-1,0 0 1,24 0 0,0 0 0,-1 0 0,25 0 0,-48 0 0,47 0 0,-23 0-1,-24 0 1,1 0-2,-25 0 2,72 24 0,-48-24 0,47 0 0,-23 0 0,0 0 0,23 0-1,-23 0 1,23 0 0,-23 0 0,-24 23 0,1-23-2,-25 0 2,95 0 0,-47 0 0,0 0-1,0 0 1,-24 24-1,24-24 1,-24 0 0,47 0 0,-70 0-2,23 0 2,24 0-1,-24 0 1,24 0-1,-48 0 1,72 23-1,-72-23 1,1 0-1,23 0 0,-23 0-1,23 0 2,24 0 0,0 0 0,-24 0-1,0 0 1,24 0 0,-24 0 0,24 0-1,-48 0 1,25 0-2,-25 0 2,48 0-1,-24 0 1,-23 0 0,47 0-1,-48 0 1,24-23 0,24 23-1,-24 0 1,-23 0-1,0 0 0,23 0 1,0 0-1,-23-24 1,23 24 0,0 0-1,-23 0 1,23-23-1,-23 23 1,23 0-1,-24-24 1,1 24-2,0 0 2,23 0-1,-24 0 1,1 0-2,23 0 2,-23-24 0,47 24 0,-71-23 0,23 23-2,1 0 3,47-24-1,-48 24 0,1 0 0,23 0 0,-23-23-1,-1 23 1,24 0-1,-47-24 0,24 24 1,0 0 0,23 0 0,-24 0 0,25 0-1,-25 0 1,1-24 0,23 24 0,-23 0 0,-1 0 0,1 0 0,-1 0 1,-23-23-2,48 23 1,-25 0 0,1 0 0,-1 0 0,1 0 0,0 0 0,-1 0 0,1 0 0,-1 0 1,1 0-1,0 0 0,-1 0 0,1 0 0,-1 0 1,1 0 0,0 0 0,-1 0-1,1 0 0,-1 0 2,1 0-2,0 0 0,-24-24 2,23 24-2,1 0 0,-1 0 2,1 0-2,-24-23 2,24 23-2,-1 0 1,-23-24-2,24 24 1,-24-24 3,23 24-3,-23-23 0,24-1 1,0 24 0,-24-23-1,23-1 1,-23 0-1,24 24 0,-24-47 0,23 0 1,1 47-1,-24-24 0,0-23 0,0 23 0,24 1-1,-24-24 1,23 23 0,1-23 2,-24-71-1,23 94-1,-23-47 3,0 48-5,24-72 2,-24 25 3,0-72-3,24 47 1,-24 48 0,0-24-1,0 1 1,0-1-1,0 24 1,0-48-1,0 48 0,0 0 0,0-24 0,0 24 1,0-24 0,0 0-1,0 47 0,0-46 1,0 22-1,0 1 0,0-24 1,0 48-1,0-48 1,0 47-1,0-23 0,0 24 0,0-25 0,0 1 0,0 0 1,0 23-1,0-23 0,0 24 0,0-25 0,0 1 0,0 23 0,0-23 1,0 0-1,0 23 0,0-23 0,0 24 0,0-25 0,0 1 0,0 24 0,0-25 0,0 1 1,0 24-1,0-25 0,0 25 0,0-1 0,-24 24-1,24-23 0,0-1 0,0 0 0,0-23 2,-24 24-1,24-25 0,0 25 0,0-1 0,0-23 0,-23 23 0,23 1 0,-24-1-1,24 0 0,0 1 2,-23-1-1,23 1 0,0-1 0,-24-23 0,24 23 0,-24 1 0,24-1 2,-23-23-1,-1 23 0,1-23 0,23 23 1,-24 1-2,24-24 2,-24-1-2,24 25 1,-23-24-1,-1 23 2,1 0-1,23 1 0,0-1-1,0 0-1,-24 1 0,0 23 2,24-24-1,0 1 0,0-1 0,-23 0 0,-1 1 0,24-1 1,0 1-1,-23 23 1,23-24-3,0 0 2,-24 24 0,24-23 0,-24 23 0,24-47 0,0 23 1,-23 24-1,23-24 0,-24 24 0,24-23 0,0-1 0,0 1 0,-23 23 0,23-24-1,-24 0 1,0 24 0,24-23 0,0-1 1,0 1-1,-23 23 0,-1 0 0,24-48 0,-23 48 1,23-23-1,-24 23 0,24-24 1,-24 1-1,1-1 1,23 0-1,-24 1 1,24-1 0,-23 24 0,23-24-1,-24 24-1,0 0 2,24-23-2,-23-1 1,-1 24 2,24-23-4,0-1 3,-23 24-1,-1-24 0,0 24 0,24-23 2,-23 23-2,-1-24-1,1 24 3,-1 0-2,24-23 0,-24 23-1,24-24 1,-23 24 0,23-24 0,-24 24-1,1 0 1,-1 0 0,24-23 0,-24 23 0,1 0-1,23-24 1,-24 24-1,1 0 1,-1 0 0,0 0 0,24-23 0,-23 23 0,-1 0-1,1-24 1,-1 24 0,0 0 0,1 0 0,-1 0-1,1 0 1,-1-24 1,0 24-2,1 0 1,23-23 0,-24 23-1,1 0 1,-1 0 0,24-24 0,-24 24 0,-23 0-1,24 0 1,-1 0 0,-23 0 0,23 0 0,1-23 0,-1 23 0,0 0-1,1-24 1,-1 24 0,1 0 0,-1 0 0,0 0 0,1 0-1,-24 0 1,23 0 0,0-24 0,1 24 0,-25 0-1,25 0 1,-1-23 0,1 23-1,-25 0 0,25 0 1,-24-24 1,23 24-2,-23 0 1,23 0 0,1 0 0,-1 0 0,0 0-1,1 0 1,-24 0 0,23 0 0,-23 0-1,23-23 1,1 23 0,-1 0 0,-23 0 0,0 0 0,23 0-1,-23 0 1,47-24 0,-71 24 0,47 0-1,1 0 1,-1 0 0,-23 0 0,0 0 0,23 0 0,-23 0 0,23 0 0,1 0-1,-1 0 1,1 0-2,-1 0 2,0 0 0,1 0 0,-24 0 0,23 0-1,-23 0 1,0 0 1,23 0-2,0 0 1,1 0 0,-1 0 0,-23 0 0,23 0-1,1 0 1,-1 0 0,1 0-1,-25 0 1,25 0-1,-24 0 1,23 0 0,0 0 0,1 0 0,-24 0 0,23 0 0,-23 0-1,23 0 1,1 0 0,-25 0 0,25 0 0,-24 0-1,23 0 1,-23 0 0,0 24 1,-1-24-2,25 0 1,-1 0 0,1 0-1,-1 0 2,-47 23 0,24-23-1,0 24 1,0-24 2,-48 23-3,48-23 4,-47 24-4,46 0 2,1-24-2,0 23 0,23-23 2,1 0-3,-24 24 1,23-1 2,-47-23-2,48 0 0,-1 24 0,0-24 0,1 24 0,-1-24 2,-23 0-2,23 0 0,1 0 0,-1 23 0,1-23 0,-1 0 0,24 24 0,-24-24 0,1 0 0,-1 0 0,1 0 5,-1 0-4</inkml:trace>
    </iact:actionData>
  </iact:action>
  <iact:action type="add" startTime="47928">
    <iact:property name="dataType"/>
    <iact:actionData xml:id="d7">
      <inkml:trace xmlns:inkml="http://www.w3.org/2003/InkML" xml:id="stk7" contextRef="#ctx0" brushRef="#br0">11447 8994 0,'23'0'224,"1"0"-214,-1 0-5,-23-24-4,24 24 5,0 0-3,-1 0 4,1 0-5,-24-24 1,23 24-1,1 0 2,0 0-2,-1 0 3,1 0-2,-1 0-1,1 0 2,0 0-2,-1 0 3,1 0-3,-1 0 0,1 0 2,0 0-2,-1 0 3,1 0-4,-1 0 0,1 0 2,0 0 0,-1 0 0,1 0 0,-1 0-2,1 0 3,0 0-3,-1 0 3,1 0-2,-1 0 0,1 0 1,0 0-1,-1 0 1,1 0-1,-1 0 2,1 0-2,0 0-1,-1 0 4,1 0-4,-1 0 1,1 0 0,0 0 0,-1 0 2,1 0-2,-1 0 1,1 0-1,0 0 0,-1 0 1,1 0-1,-1 0 1,1 0-1,0 0 0,-1 0 1,-23-23-1,24 23-1,-1 0 3,1 0-3,0 0 1,-1 0 2,1 0-2,-1 0 2,1 0-2,-24-24 0,24 24-1,-1 0 2,1 0-1,-1 0 2,1 0-2,0 0 2,-1 0-2,1 0 0,-1 0 2,-23-23-2,24 23-1,0 0 3,-1 0-2,1 0 0,-1 0 4,1 0-5,0 0 4,-1 0-3,1 0 1,-1 0 2,1 0-2,0 0 3,-24-24-4,23 24 0,1 0 1,-1 0 4,1 0-3,0 0 3,-1 0-4,1 0 0,-1 0 4,1 0-4,0 0 2,-1 0-2,1 0 0,-1 0 2,1 0-2,0 0 1,-1 0-2,1 0 3,-1 0-3,1 0 0,0 0 2,-1 0-2,1 0 3,-1 0-3,1 0 0,0 0 1,-1 0-1,1 0 2,-1 0-2,1 0 0,0 0 2,-1 0-2,1 0 1,-1 0-1,1 0 0,0 0 2,-1 0-2,1 0 2,-1 0-2,1 0 0,0 0 2,-1 0-2,1 0 2,-1 0-2,1 0 0,0 0 3,-1 0-3,1 0 2,-1 0-2,1 0 2,0 0-2,-1 0 0,1 0 2,-1 0-2,1 0 3,0 0-3,-1 0 0,1 0 2,-1 0-2,1 0 2,0 0-2,-1 0 1,1 0 1,-1 0-2,1 0 3,0 0-2,-1 0 0,1 0 2,-1 0-2,1 0 3,0 0-3,-1 0 0,1 0 3,-1 0-2,-23 24 0,24-24-2,0 0 0,-1 0 1,1 0 3,-1 0-4,1 0 4,0 0-3,-1 23 2,1-23-2,-1 0-1,1 0 3,0 0-2,-1 0 2,1 0-3,-1 0 1,-23 24 0,24-24-1,0 0 0,-1 0 2,1 0-1,-1 0 0,1 0 2,0 0-3,-1 0 3,1 0-2,-1 0 0,1 0 2,0 0-3,-1 0 4,1 0-3,-1 0-1,1 0 4,0 0-4,-1 0 4,1 0-4,-1 0 1,1 0 2,0 0-3,-1 0 3,1 0-3,-24 23 2,23-23-2,1 0 0,0 0 0,-1 0 2,1 0-2,-1 0 2,1 0-2,0 0 1,-24 24-1,23-24 1,1 0-2,-1 0 3,1 0-2,0 0 0,-1 0 2,1 0-1,-1 0 1,1 0-1,0 0-1,-1 0 2,1 0-1,-1 0 1,1 0-1,0 0 1,-24 24 0,23-24-4,1 0 2,-1 0 2,1 0-2,0 0 1,-1 0 2,1 0-2,0 0 1,-1 0-1,1 0 2,-1 0-3,1 23 1,0-23 3,-1 0-2,1 0 3,-1 0-2,1 0-1,0 0 8,-1 0-3,1 0 12,-24-23-15,23 23 1,1 0 7,0 0 71,-1 0-77,1 0 5,-1 0-7,-23-24 0,24 24-4,0 0 9,-1 0-2,-23-24 6</inkml:trace>
    </iact:actionData>
  </iact:action>
  <iact:action type="add" startTime="51081">
    <iact:property name="dataType"/>
    <iact:actionData xml:id="d8">
      <inkml:trace xmlns:inkml="http://www.w3.org/2003/InkML" xml:id="stk8" contextRef="#ctx0" brushRef="#br0">24427 16146 0,'-24'0'28,"1"0"-7,23-23-6,-24 23-11,0 0 4,1 0-2,-1 0-3,1 0 0,23-24-1,-24 24 1,0 0-2,1 0 3,-1 0-2,1 0 0,-1 0 0,0 0 0,1 0 0,-1 0 0,1-24-1,-1 24 1,0 0 1,1 0-1,-24-23-1,23 23 1,0 0 0,1 0 0,-24 0 0,-1 0 0,25 0 1,-72 0-1,72 0 0,-24-24-1,23 24 0,-47 0 1,48 0-1,-1 0 1,-23 0-1,23 0 0,1 0 1,-48 0-1,47 0 1,1 0-1,-25 0 1,-22 0 0,22 0-1,25 0 1,-24 0-1,-1 0 1,25 0-1,-1 0 0,-23 0 0,23 0 0,1 0 0,-1 0 0,-47 0 0,1 0 2,46 24-2,-23-24 1,0 0 0,-1 0 0,25 0-1,-1 23-1,1-23 2,-25 0-1,25 0 1,-24 0-1,-1 0 1,25 0 0,-24 0-1,23 24 1,0-24-1,1 0 0,-1 0 0,-23 0 1,23 0-1,1 0 0,23 24 0,-47-24 1,23 0-2,0 0 2,1 0 0,-1 0-1,1 0 0,-1 0 0,0 0 1,1 0-1,-1 0 1,1 0-1,-1 0 0,24 23 0,-24-23 1,1 0 0,-24 0 0,23 0 0,0 0 1,1 0-1,-1 24 3,1-24-1,-1 0-1,24 23 64,0 1-55,0 0-8,0-1 3,0 1-4,0 0 3,0-1-4,0 1 0,24-24 0,-24 23-1,0 1 2,23-24-1,-23 24 0,0-1 0,0 1 0,24-1 0,-1 1 0,-23 0 0,0 23 0,24-47 1,0 47-1,-1-23 0,-23 23 0,0-24 0,24 1 0,-1 0 0,-23 23 0,24-47 0,0 47 0,-24-23 0,23-1 1,-23 1 0,24-1-2,-1 1 1,-23 0-2,0-1 4,48 25-2,-48-25-2,23 1 2,-23-1 1,24 25 0,-1-48-3,-23 23 3,24 24-1,0-23 0,-1 23 0,-23-23 2,24-1-3,-24 1 0,23-24 2,1 71-1,-24-48 0,24-23-2,-24 24 2,0 23 0,23-47 0,1 24 0,-1-1 0,-23 1 0,0 23 0,24-47 0,-24 24 0,24-1-2,-24 1 2,0 0 0,23-24 0,1 23 0,-1 25 0,-23-25 1,0 1-3,24-24 2,-24 23 0,24 1 0,-24 0 0,23-24 1,-23 23-3,0 1 3,24-1-1,-1 1 0,-23 0 0,24-24-1,-24 23 1,24 1 0,-24-1 0,23-23 0,-23 48 0,24-48 0,-1 0-1,-23 23 0,0 1 1,24-24 1,-24 23-3,24-23 1,-24 24 1,0 0 0,23-24 0,-23 23 0,24 1 0,-1-24 0,-23 23 0,24 1 1,0-24-2,-24 24 1,0-1 1,23-23-1,1 24 0,-1-24 0,-23 23 2,24-23-3,-24 24 1,24-24 0,-24 24 0,23-24 0,1 0-1,-24 23 1,23-23 0,-23 24 0,24-24 0,0 0 0,-1 0 0,-23 24-1,24-24 1,-1 0 0,-23 23 0,24-23-1,0 0 1,-1 0 0,1 0 0,-1 0 0,1 24-1,0-24 1,23 0 0,-24 23 0,1-23-1,0 0 1,23 0 0,-24 24-1,1-24 1,0 0 0,23 0-1,-24 0 1,25 0-1,-1 0 1,-24 0 0,25 0-1,-1 0 1,0 0 0,-47 24-1,47-24 0,0 0 0,1 0 1,-1 0 0,0 0-1,-23 0 0,23 0 0,24 0 1,-24 0 0,47 0 0,-70 0 0,23 0-2,47 0 2,-23 0 0,0 0-1,0 0 1,0 0 1,47 0-1,-95 0-1,24 0 0,24 0 0,-47 0 0,23 0 0,47 0 1,1 0 0,23 0 0,-95 0 0,48 0-2,-24 0 1,1 0 0,-1 0 0,71 0 1,-24 0 0,-23 0-1,-24 23 0,0-23 0,71 0 1,0 0 0,-23 24 0,23-24 1,-24 23-2,1-23 0,-72 0 3,48 24-4,165 0 4,-23-24-2,-72 0 0,-46 23 0,-1-23 0,48 24 0,-48-24 3,142 23-3,-189-23-2,71 0 4,95 24-2,-72-24 0,-46 24 0,23-24 2,94 0-2,-118 0 1,72 0-1,-48 23 0,0-23 0,-24 0 0,0 0 0,1 0 0,23 0 0,-47 0 0,70 0 0,-70 0 0,23 0 0,1 24 0,-1-24 0,24 0 0,-94 0-1,23 0 0,24 0 0,0 0 1,23 0 1,0 0-1,-46 0-2,46 23 2,24-23 0,-24 0 0,1 0 0,-1 0-1,-47 0 0,1 0 0,-25 0 0,24 0 0,24 0 0,-47 0 0,47 0 0,-24 0-1,0 24 2,0-24-1,0 0 0,1 0-1,-1 0 2,0 0-2,0 0 2,24 0-2,-47 0 1,23 0 0,24 0 0,-48 0 0,24 24 0,24-24 0,-47 0 0,47 0 0,-48 0 0,48 0 0,-24 0 0,-23 0 1,23 0-2,24 0 2,-24 0-2,0 0 2,-23 0-1,47 0-1,-24 0 1,-24 0 1,48 0-1,-24 0-1,1 0 1,-1 23 0,0-23 0,0 0 0,0 0 0,-23 0 1,23 0-2,24 0 1,-47 0 0,23 0 0,-24 0 0,25 0 0,22 0 0,-46 0 1,23 0-2,0 0 1,1 0 0,-1 0 0,-24 0 0,25 0 0,-1 0 0,-24 0 0,25 0 0,-25 0 0,24 0 0,1 0 1,-25 0-1,48 0 0,-47 0 0,-1 0 0,48 0 0,-47 0 0,-1 0 0,24 0 0,-23 0 0,23 0 0,-23 0 0,-1 0 0,25 0 0,-25 0 0,1 0 0,-1 0 0,25 0 0,-25 0 0,1 0 0,23 0 0,-23 0 0,-1 0 0,1 0 0,-1 0 0,1 0 0,0 0 0,-1 0 0,1 0 0,-1 0 0,1 0 0,0 0 0,-1 0 0,24 0 0,-23 0 0,0 0 1,-1 0-1,1 0 1,-1 0-1,1 0 0,0 0 2,-1 0-2,1 0 2,-1 0-1,1 0 0,0 0 2,-1 0-1,-23-23 3,24 23-5,-1 0 5,-23-24-4,0 0 57,0 1-55,0-1-1,-23 24-1,23-23 2,-24 23-3,24-24 0,-23 24 0,23-24 2,-24 24-2,24-23 0,-24 23 0,24-24 0,-23 24 0,23-23 1,-24 23-1,24-24 0,-23 24 0,23-24 1,-24 24-1,0-23 0,24-1 0,-23 24 0,-1-23 1,1-1 0,-1 0 1,0 1-2,1 23 0,23-24 0,-24 1 2,1 23-2,23-24 0,-24 24 1,0-24-1,24 1 0,-23 23 0,23-24 0,-24 24 1,24-24-1,-23 24 0,23-23 0,-24 23 1,0-24-1,24 1 0,-23 23 0,-1-24 2,24 0-2,-23 24 0,23-23 0,-24 23 1,24-24-1,-24 24 0,24-23 0,-23 23 0,23-24 1,-24 24-1,24-24 0,-23 1 0,-1-1 2,0 1-2,24-1 3,-23 0-3,-1 24 0,24-23 0,-23 23 0,23-24 1,-24 1-1,0 23 0,24-24 1,-23 0 0,-1 1-1,1 23 2,23-24-2,0 1 0,-24 23 0,0-24 1,24 0 0,-23 24-1,23-23 0,-24 23 0,1-24 1,23 1-1,-24 23 1,24-24-1,-24 24 0,24-24 0,0 1 0,-23 23 0,-1-24 1,24 0-1,-23 24 0,23-23 1,-24 23-1,24-24 1,-24 24-2,24-23 1,0-1 1,-23 24-1,-1-24 0,1 24 1,23-23-1,0-1 0,-24 24 0,24-23 1,-24-1-1,24 0 1,-23 24-1,-1 0 0,24-23 0,-23-1 0,23 1 2,-24 23-2,24-24 0,-24 0 0,1 1 2,-1-1-1,24 1 1,-23-1-2,-1 24 0,24-24 0,-24 24 0,24-23 2,0-1-1,-23 24-2,-1 0 2,24-23-1,0-1 1,-23 24-1,23-24 0,-24 24 1,24-23 0,-24 23-1,24-24 1,-23 24 1,23-23-1,-24 23 0,24-24 0,0 0 0,-23 24 0,-1 0 0,24-23 0,-24-1 0,24 0 0,-23 1 0,-1 23 1,24-24-1,-23 24-1,23-23 1,-24 23 0,0-24 0,24 0 0,-23 24 0,-1-23 0,24-1 3,-23 1-5,-25-1 4,48 0 0,-47 1-2,24 23 1,23-24-1,-24 24-1,24-23 1,-24 23 0,24-24 0,-23 24-1,-1 0 1,24-24 0,0 1-1,-23 23 0,-1 0 1,24-24-2,-24 24 1,24-23 1,-23-1 0,-1 24 0,1 0 0,-1-47 0,0 47 0,-23 0 0,47-24 0,-23 1-1,-1-1 1,0 24 0,-23 0 0,24-24 0,-1 1 0,0 23 0,-23 0 0,24-24 0,-1 1 0,-23 23 0,23-24 1,-23 24 1,-24 0-2,48 0 0,-1-24-2,0 24 2,1 0 0,-24-23 1,23 23-1,0 0-2,-23 0 2,0 0 0,23 0 0,-23 0 0,0-24 0,0 24 0,23 0 0,-47 0 0,48-24 0,-24 24 0,-1 0 1,-22 0-2,22 0 1,1 0 0,0 0 0,-24-23 0,24 23 0,-24 0 0,24 0 0,0 0 0,-48 0 0,48 0 0,0 0 0,-24 0 0,0 0 0,1-24 0,-1 24 0,0 0 0,0 0 0,24 0 0,-47 0 0,23 0 0,0 0 0,0 0 0,24 0 0,23 0-2,1 0 2,-24 0-2,23 0 1,-23 0 0,23 0 0,-70 0 1,23 0 0,0 0 0,0 0 0,1 0 0,-25 0 0,24 0 0,24 0 0,24 0-2,-48 0 2,24 0 0,-1 0-2,25 0 2,-24 0-2,23 0 2,-23 0-2,0 0 2,23 0-2,-23 0 1,23 0 0,-23 0 0,-24 0 1,-23 0 0,23 0 0,-23 0 0,23 0 0,0 0 0,-23 0 0,23 0 0,-24-23 0,25 23 0,-25 0 0,24 0 1,-23-24-1,47 24-2,-24 0 2,0 0 0,-23 0 0,-1 0 0,25 0 0,-1 0 0,0 0 0,47 0-2,-23 0 1,24 0 0,-25 0 0,-22 0 1,-48 0 0,47 0 0,0 0 0,0 0 0,0 0 0,-23 0 0,23 0 0,-23 0 0,23 0 0,-24 0 0,25 0 0,22 0 0,-46 0 0,47 24-1,0-24 1,-24 0 1,-47 0-1,47 0 0,24 0 0,0 0-1,23 0 0,-23 0 0,0 0 1,-24 0 0,-24 0 0,48 0 0,-24 0 0,1 0 0,-1 0 0,0 0 0,0 0 0,48 0 0,-1 0-2,-23 0 1,23 0 0,-23 0 0,0 0 0,-24 0 1,24 0 0,0 0 0,-48 0-1,24-24 2,24 24-1,0 0 0,-24 0 0,0 0 0,24 0 0,0-24 0,0 24 0,-24 0 0,24-23 0,0 23 0,-1 0 1,-22 0-1,-1 0 0,47-24 0,1 24 0,-1 0-2,0 0 1,1 0 0,-24 0 1,23 0 0,-23 0 0,23 0 0,-23 0 0,23 0 0,1 0 0,-1 0 0,1 0-2,-25 0 2,25 0 0,-1 0 0,1 0 0,-1 0 0,-23 0 0,23 0-1,1 0 2,-1 0-1,0 0 0,1 0-1,-1 0 1,1 0 1,-25 0-1,25 0 0,-1 0 1,1 0-1,-1 0 2,0 0-2,1 0 0,-1 0 2,1 0-2,-1 0 3,0 0-3,24 24 0,-23-24 0,-1 0 4,1 0-5,23 23 6,-24-23-5,0 0 4,1 0 19</inkml:trace>
    </iact:actionData>
  </iact:action>
  <iact:action type="add" startTime="55806">
    <iact:property name="dataType"/>
    <iact:actionData xml:id="d9">
      <inkml:trace xmlns:inkml="http://www.w3.org/2003/InkML" xml:id="stk9" contextRef="#ctx0" brushRef="#br0">23034 17256 0,'24'0'29,"0"0"-19,-1 0 1,1 0-6,-1 0 3,1 0-3,0 0-1,-1 0 4,1 0-5,-1 0 4,1 0-4,0 0 0,-24 23-1,23-23 3,1 0-3,-1 0 5,1 0-5,0 0 0,-1 0 2,1 0-1,-1 0 1,1 0-2,0 24 2,-1-24-2,1 0 1,-1 0 0,1 0 0,0 0 0,-1 0-1,1 0 1,-1 0 0,1 0 0,0 0 0,-1 0-1,1 0 0,-1 0 1,1 0-1,0 0 1,-1 0-1,1 0 1,-1 0-1,1 0 0,0 0 1,-24 24-1,23-24-1,1 0 0,-1 0 2,1 0-1,0 0 1,-1 0-1,1 0 0,-1 0 2,1 0-2,0 0 1,-1 0 0,1 0 1,-1 0-2,1 0 1,0 0 1,-1 0-1,1 0 1,-1 0-2,1 0 3,0 0-2,-1 0-1,1 0 3,-1 0-3,1 0 1,0 0 2,-1 0-3,1 0 2,-1 0-2,1 0 0,0 0 1,-1 0-1,1 0 1,-1 0 1,1 0-4,0 0 5,-1 0-5,1 0 4,-1 0-4,1 0 2,0 0 1,-1 0-2,1 0 1,-1 0 0,1 0 1,0 0-1,-1 0-1,1 0 1,-1 0 0,1 0 1,0 0-2,-1 0 1,1 0 0,-1 0-1,1 0 2,0 0-2,-1 0 0,1 0 2,-1 0-2,1 0 2,0 0-2,-1 0 0,1 0 1,-1 0 1,1 0-2,0 0 2,-1 0-2,1 0 1,-1 0 0,1 0 0,0 0 0,-1 0-1,1 0 2,-1 0-2,1 0 2,0 0-2,-1 0 1,1 0 0,-1 0-1,1 0 2,0 0-2,-1 0 2,1 0-2,-1 0 1,1 0-1,0 0 2,-1 0-1,1 0-1,-1 0 1,1 0 0,0 0 0,-1 0-1,1 0 2,-1 0-2,1 0 1,0 0 0,-1 0 1,1 0-1,-1 0-1,1 0 1,0 0-1,-1 0 2,1 0-2,-1 0 1,1 0 0,0 0 0,-1 0 1,1 0-1,-1 0-1,1 0 2,0 0-2,-1 0 2,1 0-2,-1 0 1,1 0 0,0 0-1,-1 0 1,1 0 1,-1 0-1,1 0 0,0 0-1,-1 0 1,1 0 0,0 0 0,-1 0 0,1 0 0,-1 0 0,1 0 0,0 0 1,-1 0-1,1 0-1,-1 0 3,1 0-2,0 0 1,-1 0-2,1 0 0,-1 0 3,1 0-3,0 0 3,-1 0-2,1 0 1,-1 0-2,1 0 1,0 0 0,-1 0 0,1 0 1,-1 0-2,1 0 1,0 0 1,-1 23-2,1-23 1,-1 0 0,1 0-1,0 0 2,-1 0-2,1 24 2,-1-24-1,1 0-1,0 0 2,-1 0-2,1 0 1,-1 0-1,1 0 1,0 0 1,-1 0-2,1 0 1,-1 0-1,1 0 1,0 0 0,-1 0 0,1 0 0,-1 0 0,-23 23-1,24-23 1,0 0 0,-1 0-1,1 0 1,-1 0 1,1 0 0,0 0-2,-1 0 1,1 0 2,-1 0-2,1 0 1,0 0-2,-1 0 1,1 24 2,-1-24-2,1 0 2,0 0-1,-1 0-1,1 0 2,-1 0-1,1 0 1,0 0-1,-1 0-1,1 0 3,-1 0-3,1 0 3,0 0-2,-1 0-1,1 0 4,-1 0-4,1 0 3,0 0-2,-1 0 2,1 0-3,-1 0 1,1 0 3,0 0-4,-1 0 4,1 0-3,-1 0-1,1 0 3,0 0-2,-1 0 4,1 0-4,-1 0-3,1 0 5,0 0-2,-1 0 1,1 0-1,-1 0-1,1 0 3,0 0-3,-1 0 3,1 0-2,-1 0-1,1 0 3,0 0-3,-1 0 4,1 0-4,-1 0 1,1 0 3,0 0-3,-1 0 6,1 0 2,-24-24-6,23 24 47</inkml:trace>
    </iact:actionData>
  </iact:action>
  <iact:action type="add" startTime="58699">
    <iact:property name="dataType"/>
    <iact:actionData xml:id="d10">
      <inkml:trace xmlns:inkml="http://www.w3.org/2003/InkML" xml:id="stk10" contextRef="#ctx0" brushRef="#br0">27070 12417 0,'24'0'176,"-1"0"-166,1 0-3,0 0 6,-1 0-7,1 0 5,-1 0-7,1 0 0,0 0 3,-1 0-4,1 0 3,-1 0-3,1 0-1,0 0 3,-1 0-3,1 0 3,-1 0-3,1 0 3,0 0-2,-1 0 0,1 0 2,-1 0-4,1 0 6,0 0-5,-1 0 0,1 0 2,-1 0-2,1 0 3,0 0-3,-1 0 1,1 0 2,-1 0-2,1 0 3,0 0-4,-1 0 2,1 0 3,-1 0-3,1 0 5,0 0-4,-1 0 1,1 0 10,-1 0-9,1 0 7,0 0-9,-1 0 1,1 0 4,-1 0-5,-23 23 1,24-23-4,0 0 1,-1 0 4,1 0-4,-1 0-1,1 0 3,0 0-2,-1 0 2,1 0-3,-1 0 0,-23 24 0,24-24 1,0 0-1,-1 0 3,1 0-1,-1 0-1,1 0 2,0 0-5,-1 0 7,1 0-7,-1 0 4,1 0 2,0 0-6,-1 0 6,1 0-4,-1 0 1,1 0 6,0 0-8,-1 0 4,1 0-2,-1 0 1,1 0 1,0 0-3,-24 23 4,23-23-4,1 0-1,-1 0 3,1 0-1,0 0-1,-1 0 3,1 0-3,-1 0 5,1 0-6,0 0 2,-1 0 2,1 0-2,-1 0 2,1 0-2,0 0 0,-1 0 3,1 0-3,-1 0 4,1 0-1,0 0-5,-1 0 7,1 0-4,-1 0 4,1 0-5,0 0 1,-1 0 4,1 0-3,-1 0 3,1 0-4,0 0 0,-1 0 3,1 0-4,-1 0 3,1 0-3,0 0 3,-1 0-3,1 0 0,-1 0 3,1 0-3,0 0 5,-1 0-6,1 0 1,-1 0 3,1 0-2,-24 24-2,24-24 2,-1 0 0,1 0-1,-1 0 4,1 0-2,0 0 5,-1 0-3,1 0-1,-1 0 9,1 0-7,0 0 5,-1 0-9,1 0 1,-1 0 3,1 0-4,0 0 2,-1 0-3,1 0 0,-1 0 3,1 0-3,0 0 2,-1 0-2,1 0 4,-1 0-5,1 0 1,0 0 3,-1 0-3,1 0 4,-1 0-3,1 0-1,0 0 5,-1 0-2,1 0 6,-1 0 1,1 0-1,0 0 9,-1 0-14,1 0 5,-1 0-7,1 0 0,0 0 4,-1 0-4,1 0 5,-1 0-1,1 0-4,0 0 14,-1 0-5,1 0 18,-1 0-21,1 0 1</inkml:trace>
    </iact:actionData>
  </iact:action>
  <iact:action type="add" startTime="61741">
    <iact:property name="dataType"/>
    <iact:actionData xml:id="d11">
      <inkml:trace xmlns:inkml="http://www.w3.org/2003/InkML" xml:id="stk11" contextRef="#ctx0" brushRef="#br0">22846 16666 0,'0'-24'22,"23"24"-20,1 0 11,-1 0-8,1 0 3,0 0 0,-1 0-4,1 0 6,-1 0-6,1 0 0,0 0 4,-1 0-5,1 0 3,-1 0-3,1 0 0,0 0 2,-1 0-2,1 0 2,-1 0-3,1 0 0,0 0 2,-1 0-2,1 0 1,-1 0-1,1 0 1,-24 24-1,24-24 0,-1 0-1,1 0 1,-1 0-1,1 0 3,0 0-2,-1 0-1,1 0 2,-1 0-2,1 0 1,0 0 0,-1 0-1,1 0 2,-1 0-2,1 0 4,23 0-4,-23 0 1,-1 0 0,1 0 1,0 0-2,-1 0 0,1 0 2,-1 0-2,1 0 2,0 0 0,-1 0-3,1 0 3,-1 0-3,1 0 2,0 0 1,-1 0-1,1 0 0,-1 0-1,1 0 3,0 0-3,-1 0 2,1 0-2,-1 0 1,1 0 1,0 0-1,-1 0 2,1 0-2,-1 0-1,1 0 4,0 0-5,-1 0 3,1 0-1,-1 0 0,1 0 2,0 0-3,-1 0 2,1 0-1,-1 0 0,1 0 2,0 0-2,-1 0 1,1 0-1,-1 0 0,1 0 2,0 0-2,-1 0 1,1 0-1,-1 0 2,1 0-2,0 0 0,-1 0 2,1 0-2,-1 0 2,1 0-2,0 0 0,-1 0 2,1 0-2,-1 0 3,1 0-3,0 0 2,-1 0 1,1 0-5,-1 0 7,1 0-7,0 0 3,-1 0 2,1 0-2,-1 0 2,1 0-3,0 0 1,-1 0 1,1 0-1,-1 0 2,1 0-3,0 0 0,-1 0 3,1 0-2,-1 0 1,1 0-1,0 0 2,-1 0-3,1 0 1,-1 0 1,1 0-1,0 0 1,-1 0 0,1 0-3,-1 0 4,-23-24-3,24 24 0,0 0 2,-1 0-1,1 0-1,-1 0 5,1 0-4,0 0 5,-1 0-5,1 0 2,-1 0 3,1 0-5,0 0 3,-1 0-3,1 0-1,-1 0 3,1 0-2,0 0 1,-1 0-2,1 0 1,-1 0 3,1 0-4,0 0 2,-1 0-3,1 0 3,-1 0-2,1 0 0,0 0 4,-1 0-5,1 0 4,-1 0-4,1 0 1,0 0 2,-1 0-3,1 0 3,-1 0-2,1 0 0,0 0 2,-1 0-2,-23 24 0,24-24 0,-1 0-1,1 0 2,0 0 0,-1 0-1,1 0 1,0 0-1,-1 0 0,1 0 1,-1 0-1,1 0 1,0 23-1,-1-23 0,1 0 0,-1 0 0,1 0 1,0 0-1,-1 0 1,1 0-1,-1 0-1,1 24 2,0-24-2,-1 0 2,1 0-1,-1 0 0,1 0 1,0 0-1,-1 0 2,1 0-2,-1 0-1,1 0 3,0 0-2,-1 0 2,1 0-2,-1 0 0,1 0 2,0 0-2,-1 0 4,1 0-5,-1 0 2,1 0 3,0 0-3,-1 0 4,1 0-4,-24-24-1,23 24 1,1 0 4,0 0-4,-1 0 4,1 0-4,-1 0 4,1 0-4,-24-23-1,24 23 0,-1 0 4,1 0-3,-1 0 4,1 0-4,0 0 1,-1 0 3,1 0-5,-1 0 5,1 0-3,0 0 0,-24-24 5,23 24-7,1 0 9</inkml:trace>
    </iact:actionData>
  </iact:action>
  <iact:action type="add" startTime="63694">
    <iact:property name="dataType"/>
    <iact:actionData xml:id="d12">
      <inkml:trace xmlns:inkml="http://www.w3.org/2003/InkML" xml:id="stk12" contextRef="#ctx0" brushRef="#br0">23034 16972 0,'0'0'1,"24"0"2,0 0 9,-1 0-8,1 0 1,-1 0 2,1 0-4,0 0 2,-1 0-2,1 0-1,-1 0 2,1 0-2,0 0 2,-1 0-2,1 0 1,-1 0-1,1 0 0,0 0 1,-1 0-1,1 0-1,-1 0 2,1 0-1,0 0 0,-1 0 0,1 0 0,-1 0 0,1 0-1,0 0 0,-1 0 2,-23 24-2,24-24 0,-1 0 1,1 0-1,0 0 0,-1 0 1,1 0 1,-1 0-1,1 0-2,0 0 2,-1 0 0,1 0 1,-1 0-2,1 0 0,0 0 1,-1 0 0,1 0 1,-1 0-2,1 0 1,0 0-1,-1 0 2,1 0-1,-1 0 0,1 0-1,0 0 1,-1 0 0,1 0 0,-1 0 0,1 0 1,0 0-2,-1 0 1,1 0-1,-1 0 2,1 0-1,0 0 0,-1 0-1,1 0 1,-1 0 0,1 0 0,0 0 0,-1 0-1,1 0 1,-1 0 0,1 0 1,0 0-2,-1 0 0,1 0 2,-1 0-1,1 0-1,0 0 2,-1 0-2,1 0 2,-1 0-2,1 0 0,0 0 2,-1 0-2,1 0 0,-1 0 2,1 0-1,0 0-1,-1 0 2,1 0-2,-1 0 0,1 0 2,0 0-2,-1 0 0,1 0 2,-1 0-2,1 0 1,0 0 1,-1 0-1,1 0 0,-1 0-1,1 0 2,0 0-1,-1 0 2,1 0-3,-1 0 1,1 0 2,0 0-2,-1 0 3,1 0-3,-1 0 0,1 0 3,0 0-2,-1 0 4,1 0-7,-1 0 3,1 0 3,0 0-3,-1 0 3,1 0-4,-1 0 5,1 0-4,0 0 1,-1 0 2,1 0-3,-1 0 4,1 0-3,0 0 0,-1 0 5,1 0-5,-1 0 4,1 0-5,0 0 1,-1 0 3,1 0-3,-24 24-1,23-24 2,1 0-2,0 0 0,-1 0 4,1 0-4,-1 0 3,1 0-3,0 0 0,-1 0 6,1 0-6,-1 0 3,1 0-2,0 0 2,-1 0 4,1 0-4,-1 0 4,1 0-5,0 0 5,-1 0-8,1 0 2,-1 0 3,1 0-4,0 0 4,-1 0-4,1 0 0,-1 0 5,1 0-2</inkml:trace>
    </iact:actionData>
  </iact:action>
  <iact:action type="add" startTime="65057">
    <iact:property name="dataType"/>
    <iact:actionData xml:id="d13">
      <inkml:trace xmlns:inkml="http://www.w3.org/2003/InkML" xml:id="stk13" contextRef="#ctx0" brushRef="#br0">29784 13101 0,'24'0'41,"-1"0"-31,1 0-1,0 0-2,-1 0-6,1 0 8,-1 0-8,-23 24 1,24-24 1,0 0-1,-1 0 1,1 0 1,-1 0-2,1 0 3,0 23-4,-1-23 1,1 0 1,-1 0-1,1 0 1,0 0-1,-1 0 1,1 0-1,-1 0 0,1 0 1,0 0-1,-1 0 1,1 0-1,-1 0-1,1 0 3,0 0-2,-1 0 1,1 0-1,-1 0 0,1 0 1,0 0-1,-1 0 1,1 0 0,-1 0-2,-23-23 3,24 23-3,0 0 0,-1 0 3,1 0-3,-1 0 1,1 0 1,0 0-1,-1 0 2,1 0-2,-24-24-1,23 24 0,1 0 3,0 0-2,-1 0 1,1 0-2,-1 0 3,1 0-1,0 0-1,-1 0 1,1 0 0,-1 0 1,-23-23-2,24 23 0,0 0 0,-1 0 2,1 0-2,-24-24 1,23 24 1,1 0 1,0 0 0,-1 0 21</inkml:trace>
    </iact:actionData>
  </iact:action>
  <iact:action type="add" startTime="65959">
    <iact:property name="dataType"/>
    <iact:actionData xml:id="d14">
      <inkml:trace xmlns:inkml="http://www.w3.org/2003/InkML" xml:id="stk14" contextRef="#ctx0" brushRef="#br0">28061 14659 0,'24'0'2,"0"0"6,-1 0 1,1 0-4,-1 0-1,1 0 5,0 0-5,-1 0 2,1 0-3,-1 0 0,1 0 3,0 0-4,-1 0 3,1 0-3,-1 0 0,1 0 2,0 0-2,-1 0 2,1 0-2,-1 0 1,1 0-2,0 0 1,-1 0 1,1 0-1,-1 0 0,1 0 0,0 0 0,-1 0 0,1 0 0,-1 0 0,1 0 0,0 0-1,-1 0 2,1 0-2,-1 0 2,1 0-2,0 0 0,-1 0 2,1 0-2,-1 0 2,1 0-2,0 0 0,-1 0 1,1 0-1,-1 0 1,1 0 0,0 0-1,-1 0 1,1 0 0,-1 0 0,1 0 0,0 0 0,-1 0 0,1 0-1,-1 0 2,1 0-1,0 0 1,-1 0-2,1 0 0,-24-23 3,23 23-3,1 0 1,0 0 0,-1 0 0,1 0 0,-1 0 1,1 0-1,-24-24 1,24 24-1,-1 0 0,1 0-1,-1 0 4,1 0-4,0 0 2,-1 0-1,1 0 0,-1 0 2,1 0-3,0 0 2,-1 0-2,1 0 1,-1 0 1,1 0-1,0 0 0,-1 0 0,1 0 0,-1 0 0,1 0 0,0 0 0,-1 0 0,1 0-1,-1 0 2,1 0-2,0 0 0,-1 0 2,1 0-1,-1 0-1,1 0 1,0 0 0,-1 0-1,1 0 2,-1 0-2,1 0 1,0 0-1,-1 0 1,1 0 0,-1 0 0,1 0-1,0 0 2,-1 0-2,1 0 1,-1 0 0,1 0 0,0 0 0,-1 0 0,1 0 1,-1 0-1,1 0 1,0 0-1,-1 0 0,1 0 3,-1 0-5,1 0 4,0 0-1,-1 0-1,1 0 4,-1 0-4,1 0 5,-24-24-3,24 24-2,-1 0 2,-23-23 7,24 23-2</inkml:trace>
    </iact:actionData>
  </iact:action>
  <iact:action type="add" startTime="66931">
    <iact:property name="dataType"/>
    <iact:actionData xml:id="d15">
      <inkml:trace xmlns:inkml="http://www.w3.org/2003/InkML" xml:id="stk15" contextRef="#ctx0" brushRef="#br0">29171 15344 0,'23'0'75,"1"0"-61,-1 0 9,1 0-19,0 0 7,-1 0-7,1 0 7,-1 0-9,1 0 1,0 0 5,-1 0-5,1 0 4,-1 0-4,1 0-1,0 0 4,-1 0-4,1 0 3,-1 0-3,1 0 0,0 0 2,-1 0-2,1 0 2,-1 0-2,1 0 0,0 0 1,-1 0-1,1 0 0,-1 0 0,1 0 0,0 0 1,-1 0-1,1 0 1,-1 0-1,1 0-1,0 0 2,-1 0-1,1 0 0,-1 0 0,1 0 1,0 0-1,-1 0 0,1 0 1,-1 0-1,1 0 1,0 0-2,-1 0 1,1 0 1,-1 0-1,1 0 1,0 0-1,-1 0-1,1 0 2,-1 0-2,1 0 3,0 0-3,-1 0 2,1 0-1,-1 0 1,1 0 0,0 0-1,-1 0 0,1 0 1,-1 0-1,1 0 1,0 0 0,-1 0-1,1 0 2,-1 0-2,1 0 4,0 0-4,-1 0 6,1 0-6,-1 0 1,1 0 4,0 0-3,-1 0 8,1 0-2,-1 0-2,1 0 11,0 0-8,-24-24-8,23 24 52,1 0-49,-1 0 0,1 0 0,0 0-2,-1 0 3,1 0-3,-1 0 1,1 0 5,0 0-4</inkml:trace>
    </iact:actionData>
  </iact:action>
  <iact:action type="add" startTime="71733">
    <iact:property name="dataType"/>
    <iact:actionData xml:id="d16">
      <inkml:trace xmlns:inkml="http://www.w3.org/2003/InkML" xml:id="stk16" contextRef="#ctx0" brushRef="#br0">23365 12535 0,'23'0'114,"1"0"-100,0 0-10,-1 0-1,1 0 4,-1 0-5,-23-24 1,24 24 0,0 0 0,-1 0-1,1 0 2,-1 0-2,-23-24 2,24 24-2,0 0 0,-1 0 0,1 0 1,-1 0 0,1 0 1,0 0-2,-1 0 0,1 0 3,-1 0-3,1 0 3,0 0-3,-1 0 3,1 0-3,-1 0 1,1 0 2,0 0-3,-1 0 4,1 0-4,-1 0 1,1 0 3,0 0-2,-1 0 2,1 0-4,-1 0 1,1 0 4,0 0-3,-1 0 4,1 0-2,-1 0-1,1 0 6,0 0-6,-1 0 4,-23 24-7,24-24 0,-1 0 3,1 0 3,0 0-4,-1 0 3,1 0-3,-1 0-1,-23 24 1,24-24-1,0 0 1,-1 0 2,1 0-3,-24 23 1,23-23-1,1 0-1,0 0 1,-1 0 2,-23 24-3,24-24-1,-1 0 4,1 0-1,0 0-3,-1 0 4,1 0-3,-1 0 3,1 0-3,0 0 1,-24 23-1,23-23 1,1 0-1,-1 0 3,1 0-3,0 0 1,-1 0 2,1 0-2,-1 0 2,1 0-2,0 0-1,-1 0 5,1 0-4,-1 0 6,1 0-6,0 0 2,-24 24-2,23-24 9,1 0 4</inkml:trace>
    </iact:actionData>
  </iact:action>
  <iact:action type="add" startTime="76689">
    <iact:property name="dataType"/>
    <iact:actionData xml:id="d17">
      <inkml:trace xmlns:inkml="http://www.w3.org/2003/InkML" xml:id="stk17" contextRef="#ctx0" brushRef="#br0">28651 16642 0,'24'0'122,"0"0"-114,-1 0 5,1 0-9,-24-24 0,23 24-2,1 0 4,0 0-3,-24-23 1,23 23 0,1 0-1,-1 0 0,1 0 2,0 0-3,-24-24 2,23 24-3,1 0 0,-1 0 4,1 0-3,0 0 0,-1 0 3,1 0-3,-1 0 2,1 0-2,0 0 0,-1-23 1,1 23-1,-1 0 1,1 0-1,-24-24-1,24 24 0,-1 0 6,1 0-2,-1 0 4,1 0-3,47-24 14,-48 24-13,1 0-3,0 0 2,-24-23 0,23 23-1,1 0 3,-1 0 23,1 0-25,0 0-1,-1 0 5,1 0-6,-24-24 2,23 24-2,1 0 0,0 0 3,-1 0-4,1 0 1,-1 0 1,1 0-4,0 0 4,-1 0-2,1 0-1,-1 0 2,1 0-2,0 0 2,-1 0-2,1 0 0,-1 0 3,1 0-3,-24 24 0,24-24 0,-1 0 1,1 0-1,-1 0 2,1 0-1,0 0 2,-1 0-1,-23 23-4,24-23 2,-1 0 4,1 0-3,0 0 3,-1 0-2,1 0-3,-1 0 5,1 0-4,-24 24 1,24-24-1,-1 0 0,1 0 3,-24 24-3,23-24-1,1 0 0,0 0 4,-1 0-3,1 0 4,-1 0-5,1 0 1,-24 23 2,24-23-3,-1 0 1,1 0 3,-1 0-3,-23 24-1,24-24 0,0 0 4,-1 0-2,-23 23 1,24-23-3,-1 0 1,1 0 1,0 0 2,-1 0-2,1 0 3,-1 0 3,1 0-5,0 0 3,-1 0-3,1 0 3,-1 0-3,1 0 0,-24 24 2,24-24-5,-1 0 6,1 0 17,-1 0-21,1 0 7,0 0-4,-1 0 1,1 0 8,-1 0-7,1 0 8,0 0-8,-1 0-1,1 0 5,-1 0-7,1 0 5,0 0-5,-1 0-2,1 0 5,-1 0-4,1 0 5,0 0-5,-1 0 0,1 0 3,-1 0-4,1 0 5,-24 24-7,24-24 0,-1 0 2,1 0 2,-1 0-1,1 0 0,0 0-2,-1 0 1,-23 23-1,24-23 1,-1 0-1,1 0 4,-24 24-5,24-24 1,-1 0 7,1 0-3,-1 0 1</inkml:trace>
    </iact:actionData>
  </iact:action>
  <iact:action type="add" startTime="80751">
    <iact:property name="dataType"/>
    <iact:actionData xml:id="d18">
      <inkml:trace xmlns:inkml="http://www.w3.org/2003/InkML" xml:id="stk18" contextRef="#ctx0" brushRef="#br0">11116 15887 0,'24'0'121,"-1"0"-113,1 0 4,0 0-7,-1 0 4,1 0-5,-1 0 0,1 0 4,0 0-5,-1 0 3,1 0-2,-1 0-1,1 0 2,0 0-2,-1 0 2,1 0-3,-1 0 1,1 0 3,0 0-4,-1 0 5,1 0-5,-1 0 2,1 0 1,0 0-1,-1 0 2,1 0-3,-1 0 4,1 0-4,0 0 1,-1 0 3,1 0-4,-24 23 0,23-23 1,1 0-1,0 0 0,-1 0 4,1 0-4,-1 0 3,1 0-3,0 0 1,-1 0 3,1 0-3,-1 0 5,1 0-4,0 0 1,-1 0 6,1 0-6,-1 0 4,1 0-6,0 0 0,-1 0 3,1 0-4,-1 0 3,1 0-3,0 0 0,-1 0 3,1 0-2,-1 0 3,1 0-4,0 0 2,-1 0-1,1 0 0,-1 0 2,1 0-3,0 0 5,-1 0-2,1 0 5,-1 0 44,1 0-47,0 0 1,-1 0-5,1 0 0,-1 0 3,1 0-4,-24 24 0,24-24 0,-1 0-1,1 0 1,-1 0 3,1 0-5,0 0 4,-1 0-2,1 0-1,-1 0 3,1 0-2,0 0 3,-1 0-3,1 0 0,-1 0 5,1 0-3,0 0 6,-1 0-5,1 0 10,-1 0-4,1 0 6,0 0 592,-1 0-604,1 0 0,-1 0-1,1 0-2,0 0 4,-1 0-4,1 0 5,-1 0-4,1 0 2,0 0 18</inkml:trace>
    </iact:actionData>
  </iact:action>
  <iact:action type="add" startTime="83943">
    <iact:property name="dataType"/>
    <iact:actionData xml:id="d19">
      <inkml:trace xmlns:inkml="http://www.w3.org/2003/InkML" xml:id="stk19" contextRef="#ctx0" brushRef="#br0">15246 15769 0,'24'0'123,"-1"0"-120,1 0 4,0 0-5,-1 0 3,1 0-3,-1 0 0,1 0 3,0 0-3,-1 0 1,1 0-1,-1 0 2,1 0-2,0 0-1,-24 23 2,23-23-1,1 0-1,-1 0 1,1 0-1,0 0 1,-1 0 1,1 0-2,-1 0 2,1 0-2,0 0 1,-24 24 0,47-24 0,-24 0 1,1 0-2,0 0 0,-1 0 2,1 0-1,-1 0 1,1 0-2,0 0 1,-1 0 1,1 0-2,-1 0 3,1 0-2,0 0 0,-1 0 1,1 0 0,-1 0 2,1 0-3,0 0 4,-1 0-2,1 0-2,-1 0 7,1 0-5,0 0 5,-1 0-5,1 0-1,-1 0 4,1 0-3,0 0 3,-24 23-7,23-23 2,1 0 0,-1 0 4,1 0-3,-24 24-3,24-24 3,-1 0 0,1 0-1,-1 0 3,-23 24-5,24-24 2,0 0 2,-1 0-2,1 0 0,0 0 4,-1 0-5,1 0 3,-1 0-1,1 0 0,0 0 1,-1 0-2,1 0 3,-1 0-3,1 0 3,0 0-3,-1 0 0,1 0 3,-1 0-3,1 0 2,0 0-2,-1 0 0,-23 23 0,24-23 0,-1 0 0,1 0 1,0 0-1,-1 0 0,1 0 1,-1 0-1,1 0 0,0 0 1,-1 0-1,1 0 0,-1 0 0,1 0 0,0 0 0,-1 0 0,1 0 0,-1 24-1,1-24 2,0 0-2,-1 0 0,1 0 1,-1 0 0,1 0 0,0 0-1,-1 0 1,1 0-1,-1 0 0,1 0 1,0 0 0,-1 0 0,1 0-1,-1 0 1,1 0-1,0 0 0,-1 0 1,1 0-1,-1 0 1,1 0-1,0 0 1,-1 0-1,1 0 0,-1 0 0,1 0 1,0 0 0,-1 0-1,1 0 0,-1 0 0,1 0 1,0 0 0,-1 0-1,1 0 0,-1 0 0,1 0 1,0 0 0,-1 0-1,1 0 0,-1 0 1,1 0-1,0 0 0,-1 0 1,1 0-1,-1 0 1,1 0-1,0 0 0,-1 0 1,1 0-1,-1 0 1,1 0-1,0 0 0,-1 0 1,1 0-1,-1 0 1,1 0-1,0 0 0,-1 0 2,1 0-2,-1 0 1,1 0-1,0 0 0,-1 0 1,1 0 0,-1 0 0,1 0 0,0 0-1,-1 0 1,1 0-1,-1 0 2,1 0-2,0 0 2,-1 0-2,1 0 1,-1 0 1,1 0-2,0 0 3,-1 0-3,1 0 1,-1 0 2,1 0-1,0 0 0,-1 0-1,1 0 1,-1 0 3,1 0-3,0 0 6,-24-24-8,23 24 5,1 0 5,-1 0 51</inkml:trace>
    </iact:actionData>
  </iact:action>
  <iact:action type="add" startTime="85766">
    <iact:property name="dataType"/>
    <iact:actionData xml:id="d20">
      <inkml:trace xmlns:inkml="http://www.w3.org/2003/InkML" xml:id="stk20" contextRef="#ctx0" brushRef="#br0">10054 16477 0,'24'0'3,"-1"0"19,1 0-17,0 0-1,-1 0 3,1 0-4,-1 0 2,1 0-3,0 0 0,-1 0 2,1 0-2,-1 0 1,1 0-1,0 0 0,-1 0 1,1 0-1,-1 0 0,1 0 1,0 0-3,-1 0 2,1 0 0,-1 0 1,1 0-2,0 0 2,-1 0-2,1 0 1,-1 0 0,1 0-1,0 0 2,-1 0-1,1 0-1,-1 0 1,1 0 0,0 0 0,-1 0 0,1 0-1,-1 0 1,1 0 0,0 0 1,-1 0-2,1 0 1,-1 0 0,1 0 0,0 0 1,-1 0-2,1 0 0,-1 0 2,1 0-1,0 0 0,-1 0 0,1 0-1,-1 0 2,1 0-2,0 0 2,-1 0-2,1 0 2,-1 0-2,1 0 0,0 0 2,-1 0-2,1 0 2,-1 0-2,1 0 0,0 0 1,-1 0-1,-23 23 1,47-23 0,-23 0 0,0 0-1,-1 0 1,1 0 0,-1 0 0,1 0-2,0 0 2,-1 0-1,1 0 1,-1 0-1,1 0 0,0 0 1,-1 0-1,1 0 1,-1 0 0,1 0-2,0 0 3,-1 0-3,1 0 2,-1 0-1,1 0 1,0 0-1,-1 0 0,1 0 1,-1 0-1,1 0 1,0 0-1,-1 0 0,1 0 1,-1 0 0,1 0-1,0 0 0,-1 0 0,1 0 1,-1 0-1,1 0 1,0 0-1,-1 0 0,1 0 1,-1 0-1,1 0 1,0 0-1,-1 0 0,1 0 2,-1 0-2,1 0 1,0 0-1,-1 0 0,1 0 2,-1 0-2,1 0 1,0 0 0,-1 0 0,1 0-1,-1 0 1,1 0 0,0 0 0,-1 0 0,1 0 0,-1 0 0,1 0 0,0 0-1,-1 0 2,1 0-2,-1 0 1,1 0 0,0 0 0,-1 0 0,1 0 0,-1 0-1,1 0 2,0 0-2,-1 0 1,1 0 0,-1 0-1,1 0 2,0 0-2,-1 0 2,1 0-2,-1 0 0,1 0 2,0 0-1,-1 0 1,1 0-2,-1 0 2,1 0-2,0 0 1,-1 0 1,1 0-2,-1 0 3,1 0-3,0 0 0,-1 0 2,1 0-1,-1 0 1,1 0-1,0 0-1,-1 0 2,1 0-2,-1 0 2,1 0 0,0 0-3,-1 0 3,1 0-2,-1 0 2,1 0-1,0 0-1,-1 0 2,1 0-2,-1 0 2,1 0-1,0 0-1,-1 0 2,1 0-2,-1 0 2,1 0-1,0 0 2,-1 0-4,1 0 2,-1 0 1,1 0-2,0 0 2,-1 0-1,1 0-1,-1 0 3,1 0-3,0 0 3,-1 0-2,1 0 0,-1 0 2,1 0-2,0 0 4,-1 0-4,1 0 2,-1 0 3,1 0-2,0 0 11,-1 0-4,1 0-1,-1 0 10,1 0-12</inkml:trace>
    </iact:actionData>
  </iact:action>
  <iact:action type="add" startTime="89569">
    <iact:property name="dataType"/>
    <iact:actionData xml:id="d21">
      <inkml:trace xmlns:inkml="http://www.w3.org/2003/InkML" xml:id="stk21" contextRef="#ctx0" brushRef="#br0">12603 17114 0,'24'0'29,"-1"0"-25,1 0 4,-1 0-5,1 0 3,0 0-3,-1 0 2,1 0-3,-1 0 0,1 0 2,0 0-3,-1 0 2,1 0-1,-1 0-1,1 0 2,0 0-2,-1 0 2,1 0-2,-1 0 0,1 0 1,0 0 0,-1 0 0,1 0-1,-1 0 0,1 0 1,0 0-1,-1 0 1,1 0-1,-1 0 0,1 0 1,0 0-1,-1 0 1,1 0-1,-1 24 0,1-24 1,0 0-1,-1 0 1,1 0-1,23 0 1,-23 0-1,-1 0 1,1 0-1,-1 0 0,25 0 1,-25 0 0,1 0-1,-1 0 0,1 0 1,0 0-2,-1 0 2,24 0-1,-23 0 1,23 0-1,-23 0 1,23 0-1,-23 0 1,23 0-1,-24 0 1,1 0-1,0 0 0,-1 0 0,1 0 1,-1 0-1,1 0 0,0 0 0,-1 0-1,24 0 2,-23 0 0,0 23-1,23-23 1,-24 0-1,25 0 1,-25 0-1,24 0 0,-23 0 1,0 0-1,23 0 0,-24 0 1,1 0-1,0 0 0,-1 24 0,1-24 0,23 0 1,0 0-1,-23 0 1,23 0 0,-23 0-1,23 0 1,-24 0-1,25 24 1,-25-24-1,1 0 1,23 0 0,0 0-1,-23 0 1,-1 0-1,1 0 0,0 0 1,-1 0-1,1 0 0,-1 0 0,1 0-1,0 0 2,-1 0 0,1 0-1,23 0 0,-23 0 1,-1 0-1,1 0 0,-1 0 1,1 0 0,-24 23-1,24-23 0,23 0 1,-24 0-1,1 0 1,0 0 0,-1 0-1,1 0 0,-1 0 0,1 0 1,0 0-1,-1 0 0,1 0 1,-1 0-1,1 0 0,0 0 2,-1 0-1,1 0-1,-1 24 0,1-24 1,0 0 0,-1 0-1,1 0 1,-1 0-1,1 0 0,0 0 1,-1 0 0,1 0 0,-1 0-1,1 0 1,0 0 0,-1 0-1,1 0 2,-1 0-2,1 0 1,0 0 1,-1 0-2,1 0 2,-1 0-1,1 0-1,0 0 2,-1 0-1,1 0 2,-24-24-2,23 24-1,1 0 1,0 0 4,-1 0-2</inkml:trace>
    </iact:actionData>
  </iact:action>
</iact:actions>
</file>

<file path=ppt/ink/inkAction7.xml><?xml version="1.0" encoding="utf-8"?>
<iact:actions xmlns:iact="http://schemas.microsoft.com/office/powerpoint/2014/inkAction" lengthUnit="cm" timeUnit="ms">
  <inkml:definitions xmlns:inkml="http://www.w3.org/2003/InkML">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64.21405" units="1/cm"/>
          <inkml:channelProperty channel="Y" name="resolution" value="32.04748" units="1/cm"/>
          <inkml:channelProperty channel="T" name="resolution" value="1" units="1/dev"/>
        </inkml:channelProperties>
      </inkml:inkSource>
      <inkml:timestamp xml:id="ts0" timeString="2020-12-16T01:37:03.754"/>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act:action type="add" startTime="1947">
    <iact:property name="dataType"/>
    <iact:actionData xml:id="d0">
      <inkml:trace xmlns:inkml="http://www.w3.org/2003/InkML" xml:id="stk0" contextRef="#ctx0" brushRef="#br0">1706 2813 0,'22'0'43,"0"0"-37,0 0 1,23 0 0,110 23 11,-133-23-3,310 44 2,45-22 0,132 0-1,-22-22 1,-88 0 0,66 0-1,-88 0 1,-89 0 0,-45 0-1,-66 0 1,1 22 0,21 1-1,89 21 1,0-44 0,88 0-1,23 0 1,-22-22 0,-23 0-1,23 22 1,-112 0 0,1 22-1,0-22 1,-67 0 0,1 0-1,-23 0 1,22 0 0,67 0-1,-67 0 1,1 0 0,-1 0-1,0-45 1,23 23 0,-23 0-1,23 0 1,-112 0 0,-87 0 0,-1 22 30,-22-23-44,22 1 13,-22 0 26,22 22-33,0-22 7,-22 0 1,22 0 0,1-23-1,-23 23 1,-23 22 85,1 0-96,0 0-2,0-22 0,-133 22 13,-67 0 0,200 0-1,-266 0 1,266 0-17,-288 0 16,22 0 1,67-22 0,-1 22-1,1-22 1,-23 22 0,-44 22-1,-22 0 1,22-22 0,-89 44-1,45-44 1,0 0 0,-45 0-1,-21 0 1,65 0 0,-21 0-1,22 0 1,-45 0 0,-21 0-1,-1 0 1,22 0 0,67 0-1,44 0 1,45 0 0,-1-22-1,1 22 1,88 0 0,0 0-1,22 0 1,-44-22 0,45 0-1,21 0 1,0 0 0,-21-1-1,-1 23 1,0-22 0,45 22-1,-23-44 1,23 44 0,-1-22-1,45 22 1,0-22 0,0 22-1,-22 0 1,44-22 0,-23 22-1,90-23 19,66 23-19,66-22 0,23 22 1,43 0 0,-242 0-1,331 0 1,22 0-1,-21 22 1,-89 1 0,-1-1-1,-43-22 1,-45 22 0,67 0 0,44 0-1,-45-22 1,-21 22-1,21-22 1,-21 0 0,88 0-1,-22 0 1,0 0 0,22 0-1,-44 0 1,22 22 0,0-22-1,0 0 1,-23 0 0,-21 0-1,-45 0 1,1 0 0,43 0-1,1 0 1,-22 0 0,21 0-1,1 0 1,0 0 0,21 0 0,-65 0-1,-23 23 1,-89-23-1,1 0 1,0 0 0,-1 0-1,1 0 1,-23 0 0,-21 0-1,-23 0 1,0 0 13,0 0-19,0 0 0,0 0 4,23 0 2,-23 0-1,-44 0 60,0 0-74,-1 0 4,1 0-3,-66 0 11,-67 0 2,-45 0 1,178 0-1,-199 0 1,-23 0 0,-44 0-1,0 0 1,44 0-1,67 0 1,44 0 0,23 0-1,-1 22 1,-22 0 0,22 22-1,0 1 1,23 21 0,21 0-1,67-43 1,23-23 12,-1 0-24,177 22 12,-177-22-1,288 0 0,67 0 1,-89 0 0,22 0-1,-44 0 1,-23 0 0,-43 22-1,-45 22 1,-67-44 0,-43 22 0,21-22-1,-44 23 1,0-23 0,0 0 0,1 0-1,-1 22 1,0-22 0,0 0-1,0 0 19,0 0-11,-22-22-8,23 22-7,-23-67 7,0 23 1,0-23 0,-23 1-1,-21 22 1,-22-1 0,-23 1 0,-22 22 0,-22 0-1,111 22 0,-111-23 1,-22 23-1,22 0 1,23 0 0,-1 0-1,44 0 1,-21-22-1,-1 0 1,45 22 0,-22 0-1,-23 0 1,67 0 0,0 0-1</inkml:trace>
    </iact:actionData>
  </iact:action>
  <iact:action type="add" startTime="8765">
    <iact:property name="dataType"/>
    <iact:actionData xml:id="d1">
      <inkml:trace xmlns:inkml="http://www.w3.org/2003/InkML" xml:id="stk1" contextRef="#ctx0" brushRef="#br0">11651 4364 0,'22'0'43,"0"0"-34,0 0-2,1 0-4,-1 0 5,22-22 1,89 22 8,88-22-1,90 0 1,-24-1 0,-21 1-1,-89 22 1,-154 0-1,109 0 1,1 0 0,22 0-1,-22 0 1,0 0-1,0 0 1,22 0 0,22 0-1,23 22 1,-45 1 0,-22-23 0,-23 0-1,-21 0 1,0 0 0,-45 22-1,-22-22 1,0 0-1,0 0 1,1 0 0,65 0-1,1 0 1,-23 0 0,1 0-1,-23 0 1,-22 0 1,0 0 11,0 0-8,0 0 52,1 0-52,-23 22-13,22-22 35,-22 22-35,0 0 5,0 22 4,0-21-1,0 21 1,0 0-1,0-22 1,-22 1 0,22-1-1,-23 0 1,1 0 0,0 22-1,-22-22 1,22 1 0,-23-1-1,1-22 1,22 0-1,-44 0 1,-23 0 0,-22 0-1,0 0 1,-21 0 0,21 0 0,22 0-1,23 0 1,-45 0 0,0-22-1,1 22 1,21 0-1,-22 0 1,0-23 0,-21 23-1,-1-22 2,-45 22-2,23 0 1,0-22-1,0 22 1,-22 0-1,22 0 1,22 0 0,0 0-1,23 0 1,43 0 0,23 0 0,-23-22-1,1 22 1,44 0-1,-45-22 1,23 0 0,-22 22-1,-1-22 1,23 22 0,-23 0 0,23 0-1,0 0 1,22 0 0,-1 0-1,1 0 2,0-23-2,22 1 1,-22 22 0,22-22-1,-22 0 1,22 0 13,0 0 55,22 22-64,-22-23-11,22 23-7,67 0 15,21 0-2,-21 0 1,-67 0-1,-22 23 36,0-1-47,0 0 5,0 44 7,-44-21 0,0 21-1,44-44 1,22-22 90,0 0-102,0 0-3,0 0 2,67 0 11,44 22 2,0-22-1,0 45 1,-1-23 0,-109-22-1,87 0 1,1 0-1,0 0 2,0 0-2,21 0 0,23 0 1,1 0 0,21 0-1,-22 0 1,0 0 0,0-22 0,44 0-1,-22 22 0,-44 0 1,-44 0 0,-45 0 0,1 0-1,-45-23 1,44 23-1,-22 0 1,-22-22 1,22 22-3,0 0 3,-22-22-1,22 22-1,1-22 0,21 0 1,22 0-1,-21 0 1,-23 22 0,0 0 61,-44 0 38,0 0-114,22-23-1,-23 23 3,1 0 11,-155-22 2,-67 22 0,-21 0 0,-1-22-1,22 22 1,23-22-1,-23 0 1,45 0 1,22 22-2,44 0 0,0 0 1,0 0-1,44 0 1,67 0 0,44 0 109,0 0-123,1 0 2,-1 0-3,111 0 13,110 0 1,-221 0 0,266 0 1,22 0-1,-22-23 1,-44 23 0,-45 0 0,-21 23-1,-46-1 1,1 0 0,-22-22-1,-44 0 1,-23 0-1,-22 0 1,22 0 0,1 22 0,21-22-1,-22 0 1,1 0-1,-1 0 1,-22 0 0,45 0 0,-23 0-1,-22 0 9,-44 0 123,0 0-144,0 0 0,-1 0-1,-176 22 15,-22 23-2,-45-45 0,-22 0 1,266 0-1,-288 0 1,-1 0-1,46-23 1,-1 23-1,67-22 1,44 22 1,-1-22-2,1 0 0,0 22 1,22 0 0,23 0-1,43 0 1,-21 0-1,-45 0 1,44 0 0,1 22 0,-1 0-1,23 0 1,-1 1 0,45-1-1,0-22 2,44 0 76,0 0-86,0 0-1,0 0-4,1 0 2,43 0 11,23 0 1,-45 0-1,0 0 1,-22 0-1,0 0 81</inkml:trace>
    </iact:actionData>
  </iact:action>
  <iact:action type="add" startTime="18172">
    <iact:property name="dataType"/>
    <iact:actionData xml:id="d2">
      <inkml:trace xmlns:inkml="http://www.w3.org/2003/InkML" xml:id="stk2" contextRef="#ctx0" brushRef="#br0">15749 4586 0,'-23'0'40,"23"-23"-35,-22 23-4,0 0 8,-44 0 8,21-22 0,23 22-1,-22 0 1,0 0-1,-23 0 1,23 0 0,0 0-1,22 0 1,-1 0 0</inkml:trace>
    </iact:actionData>
  </iact:action>
  <iact:action type="add" startTime="22373">
    <iact:property name="dataType"/>
    <iact:actionData xml:id="d3">
      <inkml:trace xmlns:inkml="http://www.w3.org/2003/InkML" xml:id="stk3" contextRef="#ctx0" brushRef="#br0">20489 4342 0,'22'0'89,"0"0"-82,0 0-2,0 0-1,45 0 12,43 0 1,-87 0-1,87 0 1,45 0-1,-22 0 1,-44 0 0,22 22-1,-23-22 1,-21 0 0,21 22-1,45-22 1,0 0 0,22 0-1,-44 0 1,0 0 0,-1 0-1,1 0 1,-22 0 0,-23 0-1,-22 0 1,1 0 0,-23 0-1,-44 0 163,22 22-164,0 0-10,0 1 2,-22 21 5,-45 45 4,45-23 1,-22 0-1,44-43 2,0 21-2,-22-22 0,22 0 1,-23-22 10,1 0 27,0 0-47,0 0 5,-22 0 5,-23 0 0,-21 0-1,-45 0 1,22 0-1,0 0 1,89 0-1,-111 0 1,0 0 0,-22 0-1,44 0 1,23 0 0,21 0-1,23 0 1,-22 0 0,44 0-1,-23 0 1,23 0 0,-22 0 0,22 0-1,-1 0 1,1 0 0,0 0-1,0 0 1,0 0-1,0-22 2,0 22 7,-1 0-14,1 0 14,22-22 2,-22 22-10,0 0 23,22-22-33,-22 22 7,0 0 3,0 0 8,22-22-17,-23 22 36,23-23-28,0 1 4,-22 22-15,22-22 10,0-22 2,0 0 0,0-1-1,0-21 1,0 44-1,0-1 1,0 1 0,22 22 92,1 0-101,-23 22-6,22-22 1,44 0 8,23 23 6,44-23-1,22 22 1,22-22 0,-155 0-1,133 0 1,22 0-1,-66 0 1,-67 0 0,-22 0-1,1 0 2,-1 0 3,0 0-8,-22 22 2,44-22 2,45 0-1,-45 0 1,0 0 0,-21 0-1,-1 0 1,22 0 0,-22 0 0,0 0-1,0 0 1,1 0 0,-1 0 2,0 0 1,0 0-9,0 0 17,0 0 20,1 0-18,-1 0-5,-22 22-22,0 0 55,0 0-43,0 1-4,0 21 4,0-22 2,0 0-1,-22 0 1,22 0 0,-23-22 22,1 0-24,0 0 2,0 0-5,0 0 5,-23 0 0,-21 0-1,0 0 1,43 0-1</inkml:trace>
    </iact:actionData>
  </iact:action>
  <iact:action type="add" startTime="27438">
    <iact:property name="dataType"/>
    <iact:actionData xml:id="d4">
      <inkml:trace xmlns:inkml="http://www.w3.org/2003/InkML" xml:id="stk4" contextRef="#ctx0" brushRef="#br0">25162 4275 0,'22'0'74,"1"0"-72,-1 0 4,44 0 2,89 0 8,44 0 1,-176-22-1,220 22 1,45 0 0,0 0-1,0 0 1,22 22-1,0 23 1,-22-45 0,22 22-1,-44-22 1,-22 0 0,-23 0-1,1 22 1,-45-22 0,22 0-1,-44 0 1,67 0 0,-67 0-1,-22 0 1,0 0 0,0 0-1,0 0 1,-67 0 0,0 0 0,-21 0-1,-23 0 1,22 0 0,-22 0-1,0 0 1,1 0 23,-1 0-23,0 0 3,0 0-3,0 0 1,0 0 39,-22 22-37,0 0 68,0 0-82,0 1 1,0-1 0,0 0 0,-22 22 6,0 23 4,22 21-1,0-43 1,0 21 0,0-44 0,0 0-1,-22-22 142,0 0-149,0 0-6,-1 0 3,1 0 1,-155 0 11,-22-22-3,-111 22 2,22 0 0,22 0 0,0 0-1,67 0 1,177 0-1,-156 0 1,-21 0-1,22 0 1,-22 0 0,21 0 0,-21 0-1,22 0 1,-89 0 0,22 0-1,23 0 1,22 0 0,-23 0-1,45 0 1,-23 0 0,23 0-1,22 0 1,44 0-1,1 0 1,43 0 0,23 0 0,0 0-1,22 0 45,22-22-9,-23 22-50,23-22 7,-22 22-6,0 0 4,0-22 10,0 0 0,0 22 0,22-23 8,-22 23-10,22-22-6,-23 22 7,1-44 1,0 22 0,22 0-1,0 0 1,-22 22 11,22-23-19,0 1 15,22 22 74,0 0-92,0 0-3,1 0-1,87-22 12,90 22 2,43-22 1,-43 0 0,21 22-1,-22 0 1,1 44 0,-178-44-1,155 22 1,0 0-1,-22-22 1,45 0 0,-45 23-1,0-23 1,44 22-1,-22 0 1,1-22 0,-1 22 0,44-22-1,1 0 1,21 0-1,-21 0 1,-1 0 0,-43 0-1,-23 0 1,0 0 0,0-22-1,-22 22 1,-45 0 0,-21 0-1,-23 0 1,-22 0 0,0 0-1,0 0 194,1 0-199,-1 0-3,0 0-4,-22-22-2,44 22 14,23 0 1,-45 0 0,0 0-1</inkml:trace>
    </iact:actionData>
  </iact:action>
  <iact:action type="add" startTime="30661">
    <iact:property name="dataType"/>
    <iact:actionData xml:id="d5">
      <inkml:trace xmlns:inkml="http://www.w3.org/2003/InkML" xml:id="stk5" contextRef="#ctx0" brushRef="#br0">30744 4608 0,'-22'0'11,"0"0"-5,-1 0-1,-21 0 7,-44 0 4,-1-22 1,-44-1 0,-22 23-1,133 0 0,-155-22 1,-23 22-1,45 0 1,0 0 0,22 0 0,23 0-1,-1 0 1,22 0 0,23 0-1,-1 0 1,-43 0 0,-23 0-1,0 0 1,-44 0-1,-23 0 1,67 22 0,23-22-1,87 0 1</inkml:trace>
    </iact:actionData>
  </iact:action>
  <iact:action type="add" startTime="33895">
    <iact:property name="dataType"/>
    <iact:actionData xml:id="d6">
      <inkml:trace xmlns:inkml="http://www.w3.org/2003/InkML" xml:id="stk6" contextRef="#ctx0" brushRef="#br0">5981 14199 0,'0'-22'31,"22"22"-28,0 0 6,0-22-3,111-22 11,-111 44-1,266-67 1,67 23 0,-23 66-1,-111 22 1,-132 1 0,-178 43 0,67-88-1,-266 111 1,-66 0-1,88-67 1,244-44-17,-155 66 16,154-66 1,112 0 1,199 0-1,44 0-1,-310 0 0,222 0 0,-177 23 1,-45 21 0,-155 89 0,-199 66-1,44-22 1,155-66 0,111-44-1,66-45 1,177-22 0,1 0-1,-111 22 1,-111 22 0,-67 23-1,-88 43 1,0 1 0,133-89-17,-155 133 16,44-22 1,88-22 0,68-45-1,132-43 1,44-23 0,-110 22-1,-67 22 1,-44 89 0,-133 44-1,0-22 1,88-44 0,67-67-1,22-22 1,67 1 0,-1-1-1,-65 22 1,-1 22 0,-22 1-1,0-1 1,-22 23 0,-45 44-1,45-67 1,88 1 0,112-45-1,110-22 1,-133 0-1,-133 0 1,-44 0 0,-89 22 0,0 0-1,45-22 1,66-22 6,66-44-12,1-23 5,-45 23 1,-22 43 0,0-43-1,-89-45 1,-22-44 0,89 155-1,-89-155 1,23 44-1,66 45 1,22-1 0,133-110-1,66-66 1,-22 21 0,-66 45-1,-67 88 1,-88 45 0,-67-22-1,0 66 1,45 0 0,22 0-1,44-23 1,0-87 0,0-23-1,-22 22 1,22 44 0,0 1-1,0 44 1</inkml:trace>
    </iact:actionData>
  </iact:action>
  <iact:action type="add" startTime="35939">
    <iact:property name="dataType"/>
    <iact:actionData xml:id="d7">
      <inkml:trace xmlns:inkml="http://www.w3.org/2003/InkML" xml:id="stk7" contextRef="#ctx0" brushRef="#br0">8949 15285 0,'0'-23'5,"-22"23"1,22-22 2,-23 22-5,46 0 59,-1-22-59,0 22-1,222-44 15,176-45-1,-21 89 1,-377 0-1,244 44 1,-177 1-1,-89-23 1,-155 0 0,-89 45-1,-44-67 1,0 22 0,111 22-1,133-44 1,66 0 16,332 0-16,222 0 0,-111-22-1,-221 22 1,-134 44 0,-132 0-1,-221 45 1,-178 0 0,-89-45-1,200 0 1,266-44 0,310 0 0,-222 0-1,488-88 1,221-45-1,-111 22 1,-420 111 0,-200 22 0,-244 89-1,-221-22 1,0 21-1,288-88 1,332-22 0,-154 0-1,442-132 1,-111 43 0,-199 89-1,-133 22 1,-132 45 0,-156 43-1,66-21 1,23-23 0,177-44-1,222-22 1,199-44 0,-377 44-1,310-22 1,-177 22 0,-177 66 16,-487 222-16,199-199-1,200-22 1,309-45 0,178-22 0,-377 0-1,199-22 1,-198 22-1,-68 22 1,-220 133 0,-68-45-1,-43-43 1,354-67-17,-311 22 17,223-22-1,132 0 1,44-66 0,-44 66 0,-22-23-1,-133 1 1,-265 22-1,-178 0 1,111 0 0,155 0-1,177-22 1,88-22 0,23 0-1,0-1 1,-66 23 0,-68 0-1,24 22 1,109-22 0,90-45 0,-45 67-1,399-155 1,221-133-1,-177 155 1,-310 89 0,-310 88 0,133-44-1,-354 133 1,66-66-1,199-67 1,266-22 0,89-89 0,-222 111-1,88-44 1,-87 44-1,-156 0 1,44 44 0,111-44 16,200 0-16,88-22 0,-288 22-1,177 66 1,-132 89-1,-89-22 1,-89 22 0,89-44-1,22-67 1,133-22 0,221-88-1,133-67 1,-110 67 0,-178 43-1,-332 46 1,-177 21 0,-44-44 0,332 0-1,-377 0 1,67-44-1,88 44 1,133 0 0,133 0 0,1 0-1,176-67 1,222-44-1,-23 23 1,-242 66 0,-267 66 0,89-44-1,-377 111 1,-110-67-1,-23 0 1,266-44 0,200 0-1,88 0 17,0 0-31,111 0 14,-111 0 0,288 0 1,0-22-1,-199 0 1,-89 22 1,-221 66 0,-178 67-4,355-133-14,-266 89 17,155-89-1,222-22 1,-67 0 0,155-67-1,-66 67 1,-89 22-17</inkml:trace>
    </iact:actionData>
  </iact:action>
  <iact:action type="add" startTime="39617">
    <iact:property name="dataType"/>
    <iact:actionData xml:id="d8">
      <inkml:trace xmlns:inkml="http://www.w3.org/2003/InkML" xml:id="stk8" contextRef="#ctx0" brushRef="#br0">4829 5826 0,'0'-22'17,"22"22"-12,0 0 2,23 0 8,-23 0 1,88 0 1,90 0 0,110 0-1,66 0 1,1 0 0,-23 0-1,-66 0 1,-22 0 0,-44 22-1,43-22 1,-43 0 0,-23 0-1,1 0 1,-45 0 0,0 0-1,-22 0 1,-45 0 0,1 0-1,-1 0 1,-21 0 0,21-22-1,1 22 1,-67 0 0,0 0 0,23 0-1,21 0 1,-22 0 0,-22 0-1,23 0 1</inkml:trace>
    </iact:actionData>
  </iact:action>
  <iact:action type="add" startTime="41103">
    <iact:property name="dataType"/>
    <iact:actionData xml:id="d9">
      <inkml:trace xmlns:inkml="http://www.w3.org/2003/InkML" xml:id="stk9" contextRef="#ctx0" brushRef="#br0">10721 5760 0,'22'0'21,"0"0"-12,0 0-1,0 0 0,23 0 5,65 0 3,68 0 1,-156 0-1,155 0 1,-155 0-17,177 0 16,1 22 1,-23-22-1,-22 0 1,22 22 0,-22-22-1,-22 0 1,0 22 0,22-22-1,44 0 1,45 0 0,-45-22 0,-88 22-1,-44 0 1,21 0-1,23 0 1,22 0 0,-22 0-1,-45 0 1,-22 22 0,-22-22-1,1 0 1,-1 0 0,22 0-1,23 0 1,21 0 0,-21 0 0,-1 0-1,0 0 1,-21 0-1,21 0 1,-44 0 0,23 0-1,-1 0 2,0 0-2,1 0 1,-1 0 0,-22 0 0,0 0 2,0 0-5,0 0 2,1 0 1,-1 0-1,0 0 1,-44 0 105,0 0-113,-1 0-2,1 0-4,0 0 6,-111 0 8,111 0-1,-155-22 1,-22 22 0,-67-22-1,-22 0 1,22 22 0,-22-23-1,22 1 1,-44 22 0,-22 0-1,44 22 1,67 1 0,-1-23 16,-110 22-16,221-22-1,0 0 1,23 0 0,21 0-1,-21 0 1,-1 0 0,23-22-1,21 22 1,23 0 0,0 0 7,22 22 31,0 0-39,22-22-11,45 22 12,-1 0-1,45-22 1,44 22 0,-133-22-1,155 0 1,89 45-1,-45-45 1,-88 0 0,-22 0-1,-67 0 1</inkml:trace>
    </iact:actionData>
  </iact:action>
  <iact:action type="add" startTime="44630">
    <iact:property name="dataType"/>
    <iact:actionData xml:id="d10">
      <inkml:trace xmlns:inkml="http://www.w3.org/2003/InkML" xml:id="stk10" contextRef="#ctx0" brushRef="#br0">554 14088 0,'22'0'47,"0"0"-46,1 0 3,87 0 9,112-22 4,-200 22-1,244-44 0,-89 44 1,-111 0 0,-66 22-1,-110 89 1,-90 22-1,-66-45 1,156-43 0,88-45 0,66 0-1,310 0 1,200-89 0,44-22-1,-244 67 1,-287 44 0,-89 0-1,-288 133 2,-200 0-3,134-45 2,265-65 0,288-23 0,-133 0-1,422-111 1,-23-22-1,-244 89 1,-288 88 1,-309 111-2,398-133 0,-399 133 1,288-111 0,111-21-1,332-23 1,222-155 0,-67-23-1,-376 134 1,-421 155 0,288-89-1,-532 199 1,67-65 0,398-90-1,156-44 2,398-44-2,-399 22-16,577-177 16,-134 0 1,-442 154 0,-178 68-1,-443 176 2,-265 111-3,442-154 2,333-134 0,199-44-1,421-66 1,221-90 0,-376 46-1,-355 110 1,-199 110 0,-398 178-1,-67 23 1,243-134 0,311-155-1,177-22 1,354-44 0,156-89-1,-333 88 1,-288 68 0,-266 132-1,-265 110 1,88-43 0,288-133-1,155-67 1,310-22 0,244-67 0,-266 1-1,-265 66 1,-134 66-1,-243 89 1,44-22 1,199-66-2,311-67 1,-200 0-1,288 0 0,-133 0 1,-177 22 0,-44 44-1,-133 45 1,44-22 0,133-45-1,22-44 1,222 0 0,66-22-1,-177 22 1,-156 22 0,-220 89-1,-178 22 1,111-89 0,88-44-1,156 0 1,66-67 1,22 23-2,-22 22 1,-22 22-1,-177 0 1,-244 44-1,-23 1 1,223-45 0,331-67 0,-88 45-1,355-155 1,44 0-1,-222 88 1,-155 89 0,-244 0-1,-265 0 1,-22 44 0,88-22-1,266-22 1,243-110 0,112-90 0,-178 200-1,244-243 1,-1-67-1,-220 132 2,-112 68-1,-176 43-2,-1 45 2,45 22-1,110-44 1,89-45 0,133-132-1,111-90 1,-23 90 0,-177 154-1,-66 67 2,0 0-2,-111 0 1,45 45-1,88-23 30,-23-22-41,-21 89 11,22 88 1,22-155-1,66 177 1,134-66-1,43-111 1,45-22 0,-66-22-1,-89 22 1,-133 67 0,-133 88 0,-89 0-1,89-67 1,111-66 0,22 1-1,22 43 1,1-44-1,-23 23 1,66-1 0,111 0-1,-155-44-15,244 67 15,0-23 1,-155 22 0,-89 1-1,-177 88 1,-133 22 0,177-110-1</inkml:trace>
    </iact:actionData>
  </iact:action>
  <iact:action type="add" startTime="48522">
    <iact:property name="dataType"/>
    <iact:actionData xml:id="d11">
      <inkml:trace xmlns:inkml="http://www.w3.org/2003/InkML" xml:id="stk11" contextRef="#ctx0" brushRef="#br0">4851 6956 0,'22'0'38,"0"0"-33,1 0-3,-1 0 3,0 0 0,44 0 12,200 0 0,133-22-1,110-23 1,-44 23 0,0 22-1,-66 44 1,-44-21 0,-23-1-1,-66-22 1,-45 0 0,-22 0-1,67 0 1,44 0 0,-22 0-1,0 0 1,-66 0 0,-23 0-1,-66 22 1,22 0 0,-22 0-1,44 0 1,0 0 0,-22-22 0,-44 0-1,-22 0 1,-1 0 2,89 23-5,-88-23 3,-22 0-1,-45 0 1,0 0 0,44 0 0,1 0 0,-23 0-1,0 0 1,-22 0-1,1 0 1,-1 0-1,0 0 1,0 22 0,22-22 0,1 0-1,-23 0 1,-44 0 50,0 0-65,-1 0 2,-65 0 7,66 0 5,-222 22 1,-44 0-1,-22 0 1,44 0 0,-22-22-1,0 0 1,-22 0-1,0 0 1,22 0 0,-22 0 0,0 0-1,0-22 1,0 22 0,22-22-1,-44 0 1,44 22-1,0 0 1,66 0 0,-21 22 0,43-22-1,23 0 1,0 0-1,22 22 1,44-22 0,22 0-1,-21 0 1,-1 22 0,0-22 0,23 0-1,43 0 1,-21 0 0,22 0-1,-45 0 1,-22 23 0,0-23-1,1 0 1,43 0-1,23 0 1</inkml:trace>
    </iact:actionData>
  </iact:action>
  <iact:action type="add" startTime="55279">
    <iact:property name="dataType"/>
    <iact:actionData xml:id="d12">
      <inkml:trace xmlns:inkml="http://www.w3.org/2003/InkML" xml:id="stk12" contextRef="#ctx0" brushRef="#br0">7819 9636 0,'22'0'44,"0"0"-31,1 0 2,-1 0-4,22 0 5,45 0 1,-1 0 0,-21 0-1,-23 0 1,-22 0 0,45 0 0,-45 0-1,22 0 1,-22 0-1,0 0 1,0 0 10,1 0-1,-1 0-13,22 0 4,0 0 0,1 0 0,-1 0-1,0 0 1,23 0 0,43 0 0,-21 0-1,0 0 0,-23 0 1,-22 0 0,1 0 0,-23 0-1,22 0 1,0 0 0,-44-22 0,23 22 0,-1 0 3,0 0-8,0 0 5,44 0 0,-21 0-1,-1 0 1,-22 0 0,23 0-1,-1 0 1,0 0 0,-22 0-1,0 0 1,1 0-1,-1 0 1,0 0 6,0 0 4,0 0-10,0 0 0,0 0-1,23 0 0,-23 0 1,22 0 0,-22 0 13,1 0-15,-1 0-1,0 0-6,0 0 8,0 0 1,22 0 0,-21 0 0,-1 0-1,0 0 1,0 0-1,0 0 2,0 0-2,0 0 15,1 0-20,-1 0 5,0 0-4,0 0 1,22 0 4,1 0-1,43 0 1,-21 0 0,-1 0-1,1 0 1,-1 0 0,0 0-1,23 0 2,22 0-2,-45 0 0,-21 0 1,-1 0 0,-22 0 0,44 0-1,-21 0 1,-1 0-1,-22 0 6,0 0 134,1 0-137,-1 0-6</inkml:trace>
    </iact:actionData>
  </iact:action>
  <iact:action type="add" startTime="59033">
    <iact:property name="dataType"/>
    <iact:actionData xml:id="d13">
      <inkml:trace xmlns:inkml="http://www.w3.org/2003/InkML" xml:id="stk13" contextRef="#ctx0" brushRef="#br0">15173 9680 0,'22'0'93,"0"0"-88,0 0-1,0 0-2,23 0 6,-23 0 8,177 0 1,89-22 0,44 0-1,23 22 1,-67 0-1,-23 22 1,-65 0 0,21 0-1,-21 1 1,-23-23 0,0 0-1,22 0 1,-44 0 0,45 0-1,-1 0 1,0 0 0,67 0-1,-66 0 1,-67-23 0,-1 23-1,-21-22 1,22 22 0,-44 0-1,-1 0 1,-66 0 0,1 0-1,-1-22 1,0 22 0,0 0 13,0 0-26,22 0 12,1 0 1,-23 0 0,0 0 37,-22-22-45,0 0 85,-22 22-92,0 0 5,0 0-4,-23-22 11,-43-23 3,21 23-1,-21 0 1,-1 22 0,-22-22-1,1 22 1,-1 0 0,89 0-1,-67 0 0,-22 0 1,-22 0 0,-44 0-1,-22 0 1,0 0 0,21 0-1,1 0 1,89 0 0,-1 0-1,-22 0 1,0-22 0,-66 22-1,22-22 1,22 22 0,0 0-1,-22 0 1,-44 0 0,-45 0-1,23 0 1,22 0 0,43 0-1,46 0 1,21 0 0,23 0 0,21 0-1,-21 0 1,22 0-1,-23 0 1,-21 0 0,-1 0-1,-44 0 1,22 0 0,45 0-1,22 0 1,21 0 0,1 0 17,0 0-4,0 0-14,22 22 1,-22-22-10,22 44 6,-22 45 3,22-23 2,0-22-2,0-21 1,0-1 0,0 0 17,22-22 29,0 0-51,0 0-5,22 0 10,-21 0-1,21 0 0,0 0 1,-22 0 0,1 0-1,-1 0 48</inkml:trace>
    </iact:actionData>
  </iact:action>
  <iact:action type="add" startTime="62899">
    <iact:property name="dataType"/>
    <iact:actionData xml:id="d14">
      <inkml:trace xmlns:inkml="http://www.w3.org/2003/InkML" xml:id="stk14" contextRef="#ctx0" brushRef="#br0">13622 16038 0,'22'0'129,"1"0"-123,-1 0-1,0 0 1,44 0 10,45 0 1,0 0 0,-89 0-1,111 0 1,0 0 0,22 0-1,-44 0 1,-23 0 0,1 0-1,-1 0 1,23 0-1,0 0 1,0 0 0,-45 0 0,45 0-1,-23 0 1,1 0-1,22 0 1,-23 0 0,23 0-1,-22 0 1,-1 0 0,1 0 0,-23 0-1,23 0 1,-23 0-1,23 0 1,44 0 0,-22 0 0,-1 0-1,-43 0 1,-1 0-1,-21 0 1,21 0 0,0 0 0,1 0-1,22 0 1,-23 0-1,-22 0 1,-22 0 0,45 0-1,21 0 1,1 0 0,0 0-1,-1 0 1,-21 0 0,43 0-1,1 0 1,44 0 0,-22 0-1,0 0 1,0 0 0,-22 0 0,22 0-1,-1 0 1,-21 0-1,0 0 1,-45 0 0,1 0-1,-1 0 1,23 0 0,-23 0-1,1 0 1,-23 0 0,0 0-1,1 0 1,21 0 0,1 0 0,-1 22-1,-22-22 1,1 22-1,-1-22 2,-22 0 56,0 0-63,0 0-1,1 0-7,-1 0 7,0 0-2,22 0 9,-22 0-1,45 22 1,44-22 0,44 0-1,-23 0 1,-43 0-1,-23 0 1,-43 0 0,43 0-1,23 0 1,-1 0 0,-43 0-1,-1 0 1,0 0 0,45 0 0,-1 0-1,23 0 1,-22 0 0,-1 0-1,-21 0 1,44 0-1,-1 0 1,45 0 0,-88 0 0,-45 0-1</inkml:trace>
    </iact:actionData>
  </iact:action>
  <iact:action type="add" startTime="66376">
    <iact:property name="dataType"/>
    <iact:actionData xml:id="d15">
      <inkml:trace xmlns:inkml="http://www.w3.org/2003/InkML" xml:id="stk15" contextRef="#ctx0" brushRef="#br0">13755 16525 0,'22'0'73,"0"0"-68,1 0-3,21 0 4,155 0 11,67 0-1,-244 0 0,288 0 1,67 0 0,-1 0-1,-88 0 1,-266 22-17,178-22 16,-67 0 1,-89 22 0,-22-22-1,0 0 2,0 0-2,1 0 1,-1 0 0,22 0-1,23 0 1,65 22 0,1-22 0,-44 23-1,-23-23 1,-43 0 0,43 0-1,23 22 1,21-22-1,45 0 1,-132 0-1,176 0 1,89 0-1,22 0 1,-44 0 0,-23 0-1,1-22 1,-23 22 0,-21 0 0,-23 0-1,-44 0 1,0 0-1,-67 0 1,1 0 0,-45 0-1,0 0 1</inkml:trace>
    </iact:actionData>
  </iact:action>
  <iact:action type="add" startTime="67982">
    <iact:property name="dataType"/>
    <iact:actionData xml:id="d16">
      <inkml:trace xmlns:inkml="http://www.w3.org/2003/InkML" xml:id="stk16" contextRef="#ctx0" brushRef="#br0">31408 15949 0,'23'0'43,"-1"0"-35,0 0-3,0 0-2,0 0 1,111 22 13,-111-22-1,200 22 0,21-22 1,-21 0 0,-23 0-1,-88 0 1,-22 0 0,-67 0-1,22 0 1,-22 0 0,0 23 0,23-23-1,21 22 1,0-22 0,-21 0 17,-23 0-18,22 0 3,-22 0-5,23 0 2,-23 0 2,0 0 4,0 0-11,0 0 6,0 0-1</inkml:trace>
    </iact:actionData>
  </iact:action>
  <iact:action type="add" startTime="69906">
    <iact:property name="dataType"/>
    <iact:actionData xml:id="d17">
      <inkml:trace xmlns:inkml="http://www.w3.org/2003/InkML" xml:id="stk17" contextRef="#ctx0" brushRef="#br0">13622 13955 0,'22'0'99,"1"0"-96,-1 0 2,0 0-4,133 23 13,111-23 3,-244 0-1,288 0 1,22 0-1,0 0 1,-21 0 0,21 0-1,-22 0 1,-66 0 0,-45 0-1,-22 0 1,22-23 0,45 23-1,22 0 1,-45 0 0,-21 0 0,-23 0-1,-44 0 1,-22 0-1,-23 0 3,1 0-4,-23 0 1,23 0 1,22 23 0,21-23 0,23 22-1,-22-22 1,0 0 0,-44 22-1,22-22 1,22 22 0,-23 0-1,1-22 1,-45 0-1,23 0 1,22 0 0,-67 0 0,0 0-1,-21 0 42,-1 0 243,0 0-287,0 0-9,0 0 1,67 0 11,22 0-1,-45 0 1,-22 0 0,23 0-1,21 22 1,45-22 0,-111 0-1,133 0 1,0 0-1,-22 0 1,-22 0 0,0 0-1,22 0 1,0 0 0,-45 0-1,-21 0 1,-23 0 0,45 0-1,-1 0 1,67 0-1,-22 0 1,22 0 0,0-22 0,22 0-1,23 22 1,-1 0 0,-22-22-1,0 22 1,1 0 0,87 0-1,-43 0 1,-1-22-1,-65 22 1,-46 0 0,23 0 0,22 0-1,22 0 2,-22 0-2,-66 0 0,-67 0 387,0 0-388,0 0-13,67 0 12,110 0 3,-176 0-1,154 0 0,44 0 1,-44 0 0,-154 0-17,132 0 17,-22 0-1,-23 0 1,1 0 0,22 22-1,22 0 1,44 0 0,-66-22-1,-44 0 1,-45 0 0,-22 0-1,0 0 164,1 0-173,-23 22-2,22-22 1,0 0 7</inkml:trace>
    </iact:actionData>
  </iact:action>
  <iact:action type="add" startTime="76876">
    <iact:property name="dataType"/>
    <iact:actionData xml:id="d18">
      <inkml:trace xmlns:inkml="http://www.w3.org/2003/InkML" xml:id="stk18" contextRef="#ctx0" brushRef="#br0">16923 18098 0,'22'0'0,"0"-22"7,22 22 5,0 0 5,45-23-1,88 23 1,67-22 0,-222 22-1,222 0 1,-23 0-1,-154-22 1</inkml:trace>
    </iact:actionData>
  </iact:action>
</iact:actions>
</file>

<file path=ppt/ink/inkAction8.xml><?xml version="1.0" encoding="utf-8"?>
<iact:actions xmlns:iact="http://schemas.microsoft.com/office/powerpoint/2014/inkAction" lengthUnit="cm" timeUnit="ms">
  <inkml:definitions xmlns:inkml="http://www.w3.org/2003/InkML">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64.21405" units="1/cm"/>
          <inkml:channelProperty channel="Y" name="resolution" value="32.04748" units="1/cm"/>
          <inkml:channelProperty channel="T" name="resolution" value="1" units="1/dev"/>
        </inkml:channelProperties>
      </inkml:inkSource>
      <inkml:timestamp xml:id="ts0" timeString="2020-12-16T01:37:03.754"/>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act:action type="add" startTime="1749">
    <iact:property name="dataType"/>
    <iact:actionData xml:id="d0">
      <inkml:trace xmlns:inkml="http://www.w3.org/2003/InkML" xml:id="stk0" contextRef="#ctx0" brushRef="#br0">18074 3367 0,'22'0'90,"1"0"-84,-1 0-3,0 0 2,44 0 7,112 0 4,87 0 1,90 0 0,-333 0-1,443 0 0,22 0 1,-88 22 0,-45-22 0,45 23-1,-67-23 1,-22 22 0,-44-22-1,-44 0 1,-45 0 0,44 0-1,1 22 1,22-22-1,-23 0 1,-22 0 0,-21 0-1,-1 0 1,44 0 0,-21 0 0,-45 0-1,-45 0 1,68 0 0,-1 0-1,44-22 1,-21 22-1,-23 0 1,0-22 0,0 22-1,23 0 1,-45 0 0,-45 0 0,-87 0-1,43 0 1,45 22 0,44-22-1,-44 22 1,-67-22 0,-22 0-1,0 0 1,45 0 0,-1 0-1,-44 0 1</inkml:trace>
    </iact:actionData>
  </iact:action>
  <iact:action type="add" startTime="3500">
    <iact:property name="dataType"/>
    <iact:actionData xml:id="d1">
      <inkml:trace xmlns:inkml="http://www.w3.org/2003/InkML" xml:id="stk1" contextRef="#ctx0" brushRef="#br0">18074 4386 0,'22'0'59,"1"0"-56,-1 0 1,0 0 2,44 0 3,67 0 8,-111 0-1,156 0 1,65 0-1,112 0 2,66 0-2,-89 0 1,-22 0-1,-44 0 1,-45 0 0,1 22-1,-45-22 1,-22 0-1,22 22 1,-66-22 0,-23 0 0,23 23-1,0-1 1,0-22-1,-67 0 1,0 0 0,1 0 0,-1 22-1,0-22 1,0 0 0,-21 0-1</inkml:trace>
    </iact:actionData>
  </iact:action>
  <iact:action type="add" startTime="5584">
    <iact:property name="dataType"/>
    <iact:actionData xml:id="d2">
      <inkml:trace xmlns:inkml="http://www.w3.org/2003/InkML" xml:id="stk2" contextRef="#ctx0" brushRef="#br0">18096 5184 0,'23'0'69,"-1"-23"-67,0 23 3,0 0-1,133 0 13,89-22 0,44 22 0,44-22-1,89 22 1,-45 0 0,-331 0-1,287 0 1,-22-22-1,-66 22 1,-23 0 0,1-22-1,-23 22 1,89 0 0,66 0-1,1-22 1,-1 22 0,23 0-1,21 0 1,-21 0 0,-1 0-1,-110 22 1,-22-22 0,22 0-1,22 0 1,-45 0 0,-43 0-1,-23 0 1,-22 0 0,44 0-1,45 22 1,-1-22-1,-43 0 1,-67 0 0,-45 0 0,-21 0-1,44 0 1,21 0 0,-65 0-1,-1 0 1,-44 0 0,45 22 0,44 0-1,-23 0 1,-43-22 0,-45 23 0,66-23-1,23 66 1,-67-66-1,88 44 1,-21-21-1,-67-1 1,0-22 15,-44 0 74,0 0-98,0 0-4,0 0 3,-23 0 3,-43 0 7,-67 0-1,-44 0 1,-23 0 2,200 0-5,-133 0 3,-89 0-1,-22 0 1,23 0 0,-45 0-1,88 0 1,1 0 0,-22 0-1,-23 0 1,0 0 0,-21 0-1,-1 0 1,22 22 0,-44 0-1,44 0 1,-21 0 0,-23-22-1,44 22 1,0-22 0,1 0-1,-45 0 1,-22 0 0,-111 0-1,22 0 1,89 23 0,44-23-1,67 22 1,22-22 0,-45 22-1,-21-22 1,65 22 0,1-22-1,22 0 1,0 0 0,0 0-1,44 0 1,89 0-17,-89 0 17,1 0-1,-1 0 1,-44 0 0,22-22-1,-22 22 1,66 0 0,23 0-1,22-22 1,-1 22 0,1-22-1,0-1 1,22 1 0,-1 0 0,1 22-1,22-22 1,0 0 6,0 0-13,89-23 7,-23-21 0,-44 66-1,23-22 1,21 22-1,1 0 1,66 0 0,66 0-1,-22 0 1,0 0 0,-22 0-1,0 0 1,-44 0 0,22 0-1,0 0 1,-22 0 0,-1 22-1,23-22 1,0 0 0,0 0-1,0 0 1,22 0 0,-44 0-1,-23 0 1,-21 0 0,-45 0-1,0 0 1,0 0 0,0 0 56,1 0-67,-1 0 1,0 0-2,44 0 4,89 0 8,67 0-1,44 0 1,0 0 0,-222 0-1,222 0 1,22 0-1,0 0 1,-23 0 0,-43 0-1,-45 0 1,-44 0 0,-111 0-17,89 0 16,0 0 1,-45 0 0,23 0 0,-23 0-1,-44 0 1,0 0-1,-44 0 126,0 0-139,0 0 1,0 0 1,-67 0 9,-44 0 2,0 0 1,-66 0-1,-23-22 1,-65 22 0,264 0-1,-198 0 1,44 0-1,44 0 1,44 0 0,67 0-1,0 0 1</inkml:trace>
    </iact:actionData>
  </iact:action>
  <iact:action type="add" startTime="15463">
    <iact:property name="dataType"/>
    <iact:actionData xml:id="d3">
      <inkml:trace xmlns:inkml="http://www.w3.org/2003/InkML" xml:id="stk3" contextRef="#ctx0" brushRef="#br0">18096 6468 0,'23'0'135,"-1"0"-130,0 0 0,0 0 2,0 0 9,67-22 1,-1 22 0,45 0-1,0 0 1,0 0 0,0-22-1,0 22 1,22 0-1,-22-22 1,22 22 0,-22 0-1,0 0 1,-23 0 0,1 0-1,44-22 1,0 22 0,0 0-1,-22 0 1,-44 0 0,-23 0-1,23 0 1,-1 0 0,45 0-1,-44 0 1,0 0 0,21 0-1,1 0 1,0 0 0,-23 0-1,23 0 1,-22 0 0,44 0-1,-23 22 1,23-22 0,22 22-1,0-22 1,23 0 0,21 22-1,-22-22 1,0 0 0,1 22-1,-1 1 1,0-23 0,22 22-1,-22-22 1,-88 0 0,0 0 0,-1 0-1,-21 0 1,21 22-1,23-22 1,-22 0 0,-1 0 0,1 0-1,-1 0 1,68 0 0,43 0-1,-22 0 1,0 0-1,-44 0 1,0 0 0,-22 0-1,0 0 1,-23 0 0,23 0 0,-23 0-1,1 0 1,0-22-1,-23 22 1,23 0 0,-23 0-1,-22 0 1,1 0 0,-23 0-1,0 0 1,-44 0 173,0 0-182,0 0-7,-1 0 4,-65 0 8,-89 0 4,-23 0 0,156 0-1,-155 0 0,-23 0 1,23 0 0,-1 0-1,1 0 1,66 0 0,0-22 0,45 22-1,66 0 1</inkml:trace>
    </iact:actionData>
  </iact:action>
  <iact:action type="add" startTime="25757">
    <iact:property name="dataType"/>
    <iact:actionData xml:id="d4">
      <inkml:trace xmlns:inkml="http://www.w3.org/2003/InkML" xml:id="stk4" contextRef="#ctx0" brushRef="#br0">23900 6734 0,'-22'0'2,"-1"0"-1,1 0 1,0 0 1,-133 0 14,133 0-1,-133 0 1,0 0-1,22-22 1,-44 22 0,-67 0-1,23 0 1,-23 0 0,22 0-1,1 0 1,-1 0 0,1-44-1,22 22 1,-45 22 0,0 0-1,23 0 1,21 0 0,1 0-1,44-23 1,133 23-16,-111-22 15,0 0 0,0 22 1,22 0 0,23 0-1,44 0 1,-1 0 0,1 0-1,0-22 1,-1 22 0,23 0-1,0 0 1,-22 0 0,22 0-1,-23 0 1,23 0 0</inkml:trace>
    </iact:actionData>
  </iact:action>
  <iact:action type="add" startTime="28216">
    <iact:property name="dataType"/>
    <iact:actionData xml:id="d5">
      <inkml:trace xmlns:inkml="http://www.w3.org/2003/InkML" xml:id="stk5" contextRef="#ctx0" brushRef="#br0">28905 7377 0,'23'0'111,"-1"0"-103,0 0-1,0 0-4,0 0 3,67 0 8,22 0 3,21 0-1,-43 0 1,-67 0 0,67 0-1,-23 0 1,-21 22-1,21-22 1,-44 0 0,22 0-1,1 0 1,21 0 0,23 0-1,-1 22 1,-43-22 0,43 0-1,-21 0 1,44 0 0,-1 0-1,23 0 1,-66 0 0,-23 0-1,-22 0 1,22 0 0,-22 0-1,23 0 1,-23 0 0,22 0-1,-22 0 1,1 0 0,-1 0-1,0 0 1,0 22 0,22-22-1,-22 0 1,1 0 0,21 0-1,-22 0 1,0 0 0,-22-22 235,0 0-239,0 0 10,-22 22-4,22-23-9,-66 1 6,21 0 1,-21 0 0,-23 0 0,1 0-1,21 0 1,23 22 0,22 0-1,-23 0 0,-21 0 2,-23 0-2,1 0 0,-23 0 1,0 0 0,1 0-1,-1 0 1,22 0 0,23 0-1,-23 0 1,-22 0 0,23 0-1,-1 0 1,23 0 0,-1 0-1,23 0 1,0 0 0,22-23-1,-23 23 1,1 0 0,0 0-1,-1 0 1,-21 0 0,44 0-1,22 23 50,0-1-37,0 0-23,0 0 4,0 0-1,0 22 5,0 1 3,0-23 0,0 0-1,0 0 1,0 0 0,0 0-1,0 1 1,0-1-1,22-22 2,0 0-2,0 0 0,0 0 1,23 0 0,-23 0-1,44 0 1,45 0-1,44 0 1,0 0 0,0 0-1,-44 0 1,0 0 0,-1 0-1,-21 22 1,0-22 0,-23 0 0,1 0-1,21 22 1,1-22 0,-1 22-1,23-22 1,22 0-1,-44 22 1,-45-22 0,-22 0-1,0 0 1,0 0 149,0 0-97,1 0-36,-1 0 7</inkml:trace>
    </iact:actionData>
  </iact:action>
  <iact:action type="add" startTime="32441">
    <iact:property name="dataType"/>
    <iact:actionData xml:id="d6">
      <inkml:trace xmlns:inkml="http://www.w3.org/2003/InkML" xml:id="stk6" contextRef="#ctx0" brushRef="#br0">18074 8462 0,'22'0'90,"1"0"-87,-1 0 0,44 0 8,134 0 6,-1-22 0,-177 22-1,244 0 1,-22 0-1,-1 0 1,1 22 0,-67-22-1,-44 0 1,0 0 0,0 0-1,22 0 1,0 0 0,-22 0-1,-23 0 1,-21 0 0,66 22-1,-44-22 1,-23 0 0,1 0-1,-23 0 1,-43 0 0,-1 0 33,0 0-33,0 0-17,-22-22 152,-22 22-140,22-22-8,0 0 11,-22-23 2,22 23 0,-22 22 11,22-22-22,-23 22 31,1-22-25,22 0 4,-44 22 1,0 0 0,-23 0-1,1 0 1,-45-22 0,0 22 0,1 0-1,-1 0 1,0 0 0,0 0-1,-44 0 1,0 0 0,-22 0-1,22 22 1,133-22-1,-111 0 1,0 0-1,22 0 1,23 0 0,-1 0-1,-22 0 1,1 0 0,21 0-1,0 0 1,45 0 0,0 0 0,0-22-1,-1 22 1,1-23-1,-23-21 1,1 44 0,-23 0-1,45 0 1,0 0 0,22 0-1,0 0 2,-23-22-2,-21 22 0,44 0 1,-1 0 238</inkml:trace>
    </iact:actionData>
  </iact:action>
  <iact:action type="add" startTime="34440">
    <iact:property name="dataType"/>
    <iact:actionData xml:id="d7">
      <inkml:trace xmlns:inkml="http://www.w3.org/2003/InkML" xml:id="stk7" contextRef="#ctx0" brushRef="#br0">18096 8174 0,'23'0'93,"-1"0"-90,0 0 0,22 0 6,111 0 8,22 0 0,1 0 0,-156 0-1,155 0 0,-22 0 1,0-22 0,-44 22-1,-23 0 1,-21 0 0,-45 0 0,0 0-1,23 0 1,-1 0-1,22 0 1,-21-22 0,43 22-1,1-22 1,-1 22 0,-21 0-1,-45 0 2,22 0-2,-22 0 0,1 0 1,-1 0 0,0 0 0,0 0 0,0 0-1,0 0 13,0 0-19,1 0 17,-1 0 10,0 0-19,0 0-5,22 0 3,-21 22 1,-1-22-1,0 0 1,0 0 0,0 0 0,0 0-1,0 0 1,1 22-1,-1-22 1,22 0 0,-22 0-1</inkml:trace>
    </iact:actionData>
  </iact:action>
  <iact:action type="add" startTime="38140">
    <iact:property name="dataType"/>
    <iact:actionData xml:id="d8">
      <inkml:trace xmlns:inkml="http://www.w3.org/2003/InkML" xml:id="stk8" contextRef="#ctx0" brushRef="#br0">18074 9570 0,'22'0'149,"1"0"-144,-1 0-3,0 0 2,111 0 12,110 0 0,-220 0 0,331 22 1,-44-22-1,-22 22 1,-111-22 0,0 22 0,45-22-1,-45 0 1,-44 0 0,0 22-1,0-22 1,22 0-1,66 0 1,23 0 0,-22 0 0,-23 22-1,45-22 1,-23 22 0,23 1-1,-23-23 1,-44 0 0,1 0-1,43 0 1,-66 22 0,22-22-1,-44 0 1,0 0 0,22 0-1,22 0 1,23 0 0,-23 0-1,-22 0 1,-22 0 0,0 0-1,0 22 1,44-22 0,0 0-1,44 0 1,-43 0 0,-1 0-1,22 22 1,-22-22 0,1 0-1,21 0 1,-22 0 0,23 0-1,-1 0 1,-22 0-1,0 0 1,-22 0 0,23 0-1,21 0 1,-44 0 0,-22 0 0,-45 0-1,-21 0 1,-1 0 0,1 0-1,-23 0 1,-22 0-1,0 0 36,0 0 25,-22-22-75,23 22 24,-23-22-22,0 0 152,0-1-147,-23 23-7,1 0 5,-66-22 9,-67 0 1,-45-22-1,-65 22 1,-23 22 0,0-22-1,0 22 1,243 0-1,-198 0 1,-45 0-1,-22 22 1,66-22 0,0 0 0,-44 0-1,-22 0 1,-22 0-1,22 0 1,44-22 0,67 22 0,0-23-1,21 23 1,-21-22 0,-45 22-1,1 0 1,-1 0-1,23 0 1,-1 0 0,23 0-1,-1 0 1,23 0 0,0 0 0,22 0-1,22 0 1,-22 0 0,22 0-1,-22 0 1,-22-22 0,22 22-1,44-22 1,-22 22 0,22 0-1,23-22 1,21 22-1,1-22 1,22 22 0,-23 0 0,-21 0-1,-23 0 1,44 0 0,1 0-1,44 0 1,-22 0 0,-1 0-1,1 0 1,0 0 0,-1 0-1,23 0 1,0 0 116,0 0-120,0 0-2,-23 22-1,-21-22 7,44 0-1,-67 0 0,1 0 1,21 0 0,1 0 0,-1 0 0,1 0-1,-1 0 0,1 0 1,22 0 0,-1 0-1,1 0 1,22 0 0,0 0 2</inkml:trace>
    </iact:actionData>
  </iact:action>
  <iact:action type="add" startTime="41709">
    <iact:property name="dataType"/>
    <iact:actionData xml:id="d9">
      <inkml:trace xmlns:inkml="http://www.w3.org/2003/InkML" xml:id="stk9" contextRef="#ctx0" brushRef="#br0">18096 10677 0,'23'0'65,"-1"0"-62,0 0 1,0 0 1,0 0 7,89 0 5,133 0-1,-1 0 1,23 0 0,-22 0-1,-1 0 1,1 22 0,-67 0 0,-22-22-1,0 0 1,-44 0 0,-22 0-1,-23 0 1,45 0 0,-23 0-1,-43 0 1,-23 0-1,0 0 1,-22-22 78,0 0-87,0 0 0,0 0 0,0 0-2,0 0 11,0-1 18,-22 23-28,0 0 10,0-22-1,-23 0 1,23 0-1,0 0 1,-22-23 0,22 23 0,-23 0-1,1-22 1,0 44 0,44-22-1,-67 22 1,1-22-1,-45 22 1,-44 0 0,22 0-1,-22 0 1,22 0 0,0 0-1,22 0 1,1 0-1,-45 0 1,0 0 0,22 0-1,22 0 1,22 0 0,23-23 0,-1 1-1,-21 22 1,21 0 0,1 0-1,0 0 1,-1 0 0,45 0-1,0 0 1,22-22 6,-22 22-12,-1 0 21,46 0 78,-1 0-106,0 0 0,0 0-1,111 0 10,44 44 4,-66-21 0,-22-1-1,-23 22 1,23-22 0,-23 0-1,-44-22 1,22 0 0,-21 22-1,-1-22 67,0 0-74,0 0-3,0 0-3,111 0 13,-111-22 0,200 22 1,-200 0-17,222-22 17,-89 22-1,-89 0 1,-44 0 0,23 0 0,-1 0-1,44 0 1,-21 0-1,-45 22 1,22-22 0,1 0-1,-23 0 1,44 0 0,1 0-1,-1 0 1,-22 0 0,-21 22-1,-1-22 1,0 0 0,-22 23 53,-22-23-67,0 0 3,-1 0 0,-65 22 9,-67-22 2,0 0-1,0 0 1,0 0 0,0-22-1,22-1 1,-22 23 0,44-22 0,89 22-1,-111 0 0,22 0 1,-44 0 0,22 0-1,22 0 1,23 0 0,43 0-1,23 0 1,-22 0-1,-22 0 1,-1 0 0,45 0-1,-22 0 1,22 0 297,-1 0-289,1 0 18,0 0-32,0 0 15</inkml:trace>
    </iact:actionData>
  </iact:action>
  <iact:action type="add" startTime="47821">
    <iact:property name="dataType"/>
    <iact:actionData xml:id="d10">
      <inkml:trace xmlns:inkml="http://www.w3.org/2003/InkML" xml:id="stk10" contextRef="#ctx0" brushRef="#br0">9547 14354 0,'22'0'84,"0"0"-81,0 0 0,0 0 2,156 0 11,65 0 1,23 0-1,66 0 1,-66 0 0,-244 0-1,178 0 1,-23 0-1,0 0 1,22 0 0,-44 0-1,23 22 1,43-22 0,1 0-1,-23 0 1,-22 0 0,-66 0 0,0 0-1,-1 0 1,45 0-1,-22 0 1,-44 0 0,-23 0-1,1 0 1,-1 0 0,1 0-1,-23 0 1,0 0 0</inkml:trace>
    </iact:actionData>
  </iact:action>
  <iact:action type="add" startTime="49247">
    <iact:property name="dataType"/>
    <iact:actionData xml:id="d11">
      <inkml:trace xmlns:inkml="http://www.w3.org/2003/InkML" xml:id="stk11" contextRef="#ctx0" brushRef="#br0">6689 14819 0,'23'0'65,"-1"0"-62,-22 23-1,22-23 1,0 0 9,89 22 4,177-22 1,110 0 0,90 0-1,-67 0 1,-399 0-17,376 0 17,-43 0-1,-67-22 1,-22 22 0,-45 0-1,-44 0 1,-22 0 0,23 0-1,-46 0 1,-21 22 0,0-22-1,-45 0 1,-21 0 0</inkml:trace>
    </iact:actionData>
  </iact:action>
  <iact:action type="add" startTime="50353">
    <iact:property name="dataType"/>
    <iact:actionData xml:id="d12">
      <inkml:trace xmlns:inkml="http://www.w3.org/2003/InkML" xml:id="stk12" contextRef="#ctx0" brushRef="#br0">11385 15550 0,'22'0'73,"0"0"-66,1 0-2,-1 0-3,44 0 7,156 0 8,-200 0-1,288 0 0,22 0 1,0 0 0,-44 0-1,-44 0 1,-45 0 0,1 0 0,21 23-1,-66-23 1,0 0-1,-66 0 1,22 0 0,-1 0-1,23 0 1,-22 0 0,0 0-1,-89 0 1,22 0 0,-22 0-1,45 0 1,66 0 0,0-23-1,-67 23 1,-22-22 0,1 22-1,21 0 1,1 0 0,-45 0-1,0 0 5,0 0-8,0 0 4,0 0-1</inkml:trace>
    </iact:actionData>
  </iact:action>
  <iact:action type="add" startTime="52377">
    <iact:property name="dataType"/>
    <iact:actionData xml:id="d13">
      <inkml:trace xmlns:inkml="http://www.w3.org/2003/InkML" xml:id="stk13" contextRef="#ctx0" brushRef="#br0">20311 17500 0,'-22'0'108,"0"0"-102,0 0-2,0 0 3,-22 0 6,-23-22 4,-21 22 0,-1 0 0,0-23-1,45 23 1,0 0 0,-23-22 0,45 22-1</inkml:trace>
    </iact:actionData>
  </iact:action>
</iact:actions>
</file>

<file path=ppt/ink/inkAction9.xml><?xml version="1.0" encoding="utf-8"?>
<iact:actions xmlns:iact="http://schemas.microsoft.com/office/powerpoint/2014/inkAction" lengthUnit="cm" timeUnit="ms">
  <inkml:definitions xmlns:inkml="http://www.w3.org/2003/InkML">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64.21405" units="1/cm"/>
          <inkml:channelProperty channel="Y" name="resolution" value="32.04748" units="1/cm"/>
          <inkml:channelProperty channel="T" name="resolution" value="1" units="1/dev"/>
        </inkml:channelProperties>
      </inkml:inkSource>
      <inkml:timestamp xml:id="ts0" timeString="2020-12-16T01:37:03.754"/>
    </inkml:context>
    <inkml:brush xml:id="br0">
      <inkml:brushProperty name="width" value="0.08819" units="cm"/>
      <inkml:brushProperty name="height" value="0.35278" units="cm"/>
      <inkml:brushProperty name="color" value="#FFFF00"/>
      <inkml:brushProperty name="tip" value="rectangle"/>
      <inkml:brushProperty name="rasterOp" value="maskPen"/>
    </inkml:brush>
  </inkml:definitions>
  <iact:action type="add" startTime="1183">
    <iact:property name="dataType"/>
    <iact:actionData xml:id="d0">
      <inkml:trace xmlns:inkml="http://www.w3.org/2003/InkML" xml:id="stk0" contextRef="#ctx0" brushRef="#br0">3278 4209 0,'23'0'67,"-1"0"-61,0 0-2,0 0 0,89 22 7,155-22 7,-222 0-2,288 22 1,89 0-1,-22 1 0,44-23 1,-67 0 0,45 22 0,-399-22-17,443 0 16,-88 0 1,-45 22 0,-22-22-1,-44 0 1,-244 0-17,310 0 17,-22 0-1,23 0 1,-23 0 0,-22 0-1,-22 0 1,-23 0 0,1 0-1,0 0 1,-1 0 0,-21 0-1,-23 0 1,-177 0-17,111 0 17,66 0-1,-21 0 1,-1 0 0,0 0-1,-22 0 1,-22 0 0,44 0-1,-22 0 1,0 0 0,-44 0-1,0 0 1,-1 0 0,-21 0-1,0 0 1,21 0 0,1 0-1,0 0 1,0 0 0,-1 0-1,1 0 1,-22 0 0,21 0-1,-21 0 1,44 0 0,-22 0-1,-23 0 1,23 0 0,-44 0-1,-23 0 1,22 0 0,23 0-1,22 0 1,-23 0 0,23 0-1,-45 0 1,-43 0-17,65 0 17,23 0-1,22 0 1,44 0 0,-44 0-1,-22 0 1,-1-22 0,23 22-1,22 0 1,-22 0 0,0 0-1,-22-22 1,-89 22-17,44 0 17,23 0-1,0 0 1,-1 0 0,1 0-1,-45 0 1,-22 0-17,45 0 17,21 0-1,23 0 1,22 0 0,-22 0-1,-45 0 1,1 0 0,-23 0-1,22 0 1,1 0 0,-1 0-1,-21 0 1,-23 0 0,0 0 0,0 0 0,0 0-1</inkml:trace>
    </iact:actionData>
  </iact:action>
  <iact:action type="add" startTime="3732">
    <iact:property name="dataType"/>
    <iact:actionData xml:id="d1">
      <inkml:trace xmlns:inkml="http://www.w3.org/2003/InkML" xml:id="stk1" contextRef="#ctx0" brushRef="#br0">3101 5272 0,'22'0'35,"1"0"-32,-23-22 3,22 22 10,88 0 1,45-22-1,45 22 1,-178 0-17,222 0 17,132 0-1,67-22 1,44 22 0,1 0-1,-45 0 1,-89 0 0,23 0-1,21 0 1,45-22 0,-420 22-17,420-45 16,-67 45 1,-66-44 0,67 44-1,110 0 1,0 0 0,1 0 0,-68 0-1,-176 0 1,22 0-1,-45 0 1,23 0 0,22 22-1,-23-22 1,-88 0 0,-66 0-1,22 0 1,22 0 0,22 0-1,-22 0 1,-45 0 0,-21 0-1,-45 0 1,22 0 0,0 0-1,1 22 1,-1-22 0,-22 0 17,22 0-18</inkml:trace>
    </iact:actionData>
  </iact:action>
  <iact:action type="add" startTime="5543">
    <iact:property name="dataType"/>
    <iact:actionData xml:id="d2">
      <inkml:trace xmlns:inkml="http://www.w3.org/2003/InkML" xml:id="stk2" contextRef="#ctx0" brushRef="#br0">3190 6358 0,'22'0'64,"0"0"-60,0 0 0,0 0-1,1 0 5,-1 0 8,111 0 1,66-23-1,45 23 1,88-22 0,-44 22-1,22 0 1,-22 0 0,0 0-1,-22 0 1,-45 0 0,23 0-1,-1 0 1,-43 0 0,-1 0-1,67 0 1,0 0 0,-1 0-1,1 0 1,0 0 0,-44 0-1,-23 0 1,-22 22 0,-22-22-1,-22 23 1,22-23 0,-22 0-1,0 0 1,-22 0 0,22 22 0,22-22-1,0 0 1,-22 22 0,-1-22-1,-21 0 1,22 0-1,22 0 1,-44 0 0,0 0-1,21 0 1,-21 0 0,44 0-1,-22 0 1,-22 0 0,-45 0-1,1 0 1,-1 0 0,23 0-1,22 0 1,-1 0 0,1 0-1,-22-22 1,-1 22 0,1-22-1,22 22 1,-23 0 0,45 0-1,-22 0 1,44 0 0,-22 0-1,22 0 1,-22 0 0,22 0-1,-67 0 1,45-23 0,0 23-1,0 0 1,22 0 0,0 0-1,-44 0 1,0 0 0,-1 0-1,46 0 1,-24 0 0,1 0-1,-44 0 1,0-22 0,21 22-1,45 0 1,-22 0 0,22 0 0,-44 0-1,0 0 1,44 0-1,-22 0 1,22 22 0,0-22-1,0 0 4,-22 0-6,0 0 3,22 0-1,0 0 1,-22 0-1,0 0 1,-45 0 0,1 0-1,44 0 1,-23 0 0,23 0-1,-22 0 1,0 0 0,22 0-1,-23 0 1,23 0 0,22 0-1,-66 0 1,-23 0 0,-43 0-1,-1 0 1</inkml:trace>
    </iact:actionData>
  </iact:action>
  <iact:action type="add" startTime="10109">
    <iact:property name="dataType"/>
    <iact:actionData xml:id="d3">
      <inkml:trace xmlns:inkml="http://www.w3.org/2003/InkML" xml:id="stk3" contextRef="#ctx0" brushRef="#br0">3323 7266 0,'22'0'49,"0"0"-44,0 0-2,0 0 0,23 0 4,-23 0 9,199 0 1,45 0-1,44 0 1,0 0 0,23 0-1,-46 0 1,-43 0 0,-22 0-1,-23 0 1,0 0 0,1 0-1,-23 0 1,0 0 0,0 0-1,0 0 1,-44 0 0,45 0-1,-23 0 1,-45 0 0,1 0-1,-44 0 1,-1 0 0,-44 0-1,45 0 18,88 0-18,-89 0 1,1 0 0,-1 0-1,23 0 1,-23 0 0,23 0-1,-1 0 1,23-22 0,0 22 0,-23 0-1,23 0 1,22 0 0,0 0-1,-22 0 1,21 0-1,-21 0 1,0-22 0,0 22-1,-23 0 1,23 0 0,0 0-1,0 0 1,-1 0 0,1 0 0,-22 0-1,21 0 1,1 0-1,-22 0 1,-1 0 0,23 0 0,-44 0-1,-1 0 1,0 0 0,23 0-1,0 0 1,21 0 0,1 0-1,0 0 1,-89 0-17,67 0 16,-23 0 1,1 0 0,21 0-1,-21 0 1,-1 0 0,0 0-1,1 0 1,-1 0 0,-21 0-1,21 0 1,1 0 0,-23 0-1,0 0 1,0 0 0,23 0-1,-23 0 1,-22 0 0,1 0-1,-1 0 1,22 0 0,0 0-1,45 0 1,-45 0 0,0 0 0,1 0-1,-23 0 1,0 0-1,0 0 1,22 0 0,1 22-1,-23-22 1,0 0 0,0 0-1,0 0 2,1 0-2,-1 0 22,0 0-14,0 0-9,0 0-1,0 0-5,0 0 8,1 0 3,-1 0-4,0 0-2,22 0 3,-22 0-1,23 0 1,-23 0-1,0 0 1,0 0 7,0 0 141,0 0-150,1 0 1,-1 0-3,22 0 4,-22 0 0,45 0 0,-45 0-1,22 0 1,-22 0 0,-22 22-1,22-22 1,0 0 0,1 0-1,-1 0 1,0 0 20,0 0 8,-22 22 88,-22-22-123,22 22-6,-22-22 2,-23 0 9,45 22 1,-110-22 1,-45 22 0,22 23-1,-22-45 1,-45 22 0,23-22-1,0 0 1,0 0-1,0 0 1,-1 0 0,1 0-1,-22 0 1,44 0 0,-22-22-1,-45 22 1,1 0 0,-1 0-1,-22 0 1,45 0 0,0 0 0,-1 0-1,1 0 1,66 0 0,-22 0-1,22 0 1,0 0 0,0 0-1,-22 22 1,0-22-1,-22 0 1,22 0 0,0 0-1,-44 0 1,-23 0 0,200 0-17,-199 0 16,-23 22 1,22 0 0,23-22-1,0 22 1,22-22 0,-45 0 0,23 0-1,22 0 1,21 0-1,-21 22 1,22-22 0,22 23-1,23-23 1,43 22 0,1-22-1,21 0 1,23 0 0,-22 0-1,0 0 1,-1 0 0,-21 0 0,-23 22-1,-21-22 1,-23 0-1,0 0 1,-22 0 0,0 0-1,44 0 1,0 0 0,45-22 0,-45 0-1,0 22 1,0-23 0,1 1-1,43 0 1,1 0-1,22 22 1,-1 0 0,1-22-1,0 22 1,21 0 0,1 0 20</inkml:trace>
    </iact:actionData>
  </iact:action>
  <iact:action type="add" startTime="25428">
    <iact:property name="dataType"/>
    <iact:actionData xml:id="d4">
      <inkml:trace xmlns:inkml="http://www.w3.org/2003/InkML" xml:id="stk4" contextRef="#ctx0" brushRef="#br0">3256 8484 0,'22'0'67,"1"0"-66,-1 0 4,0 0 4,0 0 7,89 0 0,22 0 1,66 0 0,89-22-1,0 22 1,0 0 0,-44 0-1,-1 0 3,23 0-4,0 0 1,0 22 1,-1-22 0,1 22-1,-22-22 1,-23 22 0,-21-22-1,-1 0 2,-22 0-2,-22 23 0,-22-23 1,-22 0 0,0 0-1,-1 0 1,1 22 0,-22-22-1,21 0 1,-21 0 0,44 0-1,-22 0 1,-1 0 0,23 0-1,-22 0 1,0 0 0,44 0-1,22 0 1,0 22 0,0-22 0,1 0-1,-1 0 1,0 0 0,22 0-1,1 0 1,-23 0-1,44 0 1,23 0 0,-22 0-1,-1 0 1,-44 0 0,45 22-1,-45-22 1,0 0 0,-22 0-1,0 0 1,22 0 0,1 0 0,-1 22-1,-22-22 1,22 0-1,-22 0 1,-44 0 0,44 22 0,0-22-1,-22 23 1,22-23-1,-22 0 1,-22 0 0,-45 0-1,-22 0 1,1 0 0,-23 0-1,22 0 1,-44 22 0,22-22-1,0 0 37,1 0-47,-1 0 8,0 0 0,0 0 0,0 0 3,0 0-1,0 0 1,1 0 30,-1 0-30,0 0 2,0 0 111,-22-22-120,22 22 4,-22-23 2,44 1-3,-44 0 7,0 0 73,0 0-84,0 0 1,-22 22 54,0 0-57,0 0 0,0 0-3,0 0 0,-67-23 12,67 23 0,-67-22 1,-44 22-1,1-22 1,21 0 0,-22 22-1,0-22 1,0 22 0,-22 0-1,22 0 2,-22 0-2,0 0 0,-44 0 2,-1-22-2,1 22 0,-45 0 1,1 0 0,21 0 0,23 0-1,0 0 1,21 0-1,1-22 1,0 22 0,-22 0-1,-1 0 1,23 0 0,0 0 0,-22 0 0,-1 22-1,45-22 0,22 22 1,23-22 0,-1 0 0,22 0-1,1 0 1,21 22-1,45-22 1</inkml:trace>
    </iact:actionData>
  </iact:action>
  <iact:action type="add" startTime="29043">
    <iact:property name="dataType"/>
    <iact:actionData xml:id="d5">
      <inkml:trace xmlns:inkml="http://www.w3.org/2003/InkML" xml:id="stk5" contextRef="#ctx0" brushRef="#br0">3256 9414 0,'22'0'100,"1"0"-99,-1 0 2,88 0 10,-87 0 3,287-22 1,88 22-1,-65 0 1,-45 0-1,-45 0 1,-88 0 0,45-22-1,-23 22 1,0-22 0,0 22-1,-22 0 1,22 0 0,23 0-1,21 0 1,1 0 0,-1 0-1,1 0 1,21 0 0,1 0-1,0 0 1,-23 0 0,-44 0-1,-22 0 1,-22 0 0,-22 0-1,-22-22 1,-23 22 0,-22-22-1,1 22 1,21 0 0,23 0-1,44 0 1,22 0 0,-111 0-1,0 0 1,-21 0 0,-1 0 1,0 0 24,0 0-29,0 0 1,0 0-1,23 0 4,-23 0 0,0 0-1,22 0 1,0 22 0,23-22-1,-23 0 1,-22 0-1,-22 22 56,-22-22-28,22 22-39,-22-22 0,0 0 3,-67 22 9,1 0-1,-1 1 1,-22-1 0,1-22-1,-45 0 1,132 0-1,-109 0 1,-24 0-1,-21 0 1,22 0 0,-44 0-1,-23 0 1,23 0 0,-22 0-1,-23 0 1,-44 0 0,22 0-1,0 0 1,45 0 0,-1 0-1,1 0 1,-1 22 0,1-22 0,22 0 0,-1 0-1,23 0 1,0 0-1,0 0 1,22 22 0,22-22-1,0 0 1,22 22 0,-44 0-1,44-22 1,-44 23-1,67-23 1,43 0 0,-21 22-1,22-22 1,-1 0 0,23 0-1,-22 0 1</inkml:trace>
    </iact:actionData>
  </iact:action>
  <iact:action type="add" startTime="33907">
    <iact:property name="dataType"/>
    <iact:actionData xml:id="d6">
      <inkml:trace xmlns:inkml="http://www.w3.org/2003/InkML" xml:id="stk6" contextRef="#ctx0" brushRef="#br0">3367 10633 0,'0'-22'56,"22"22"-55,0 0 2,45 0 6,176-45 8,90 1 0,-311 44-1,377-22 1,44 0-1,-23 0 1,23-1 0,0 23-1,-22 0 1,-89 0 0,-44 0-1,-44 0 1,0 0-1,88 23 1,-44-1 0,-22 0-1,-45-22 1,45 22 0,22 0 0,22 0-1,22 1 1,-44-1 0,-266-22-16,244 22 14,-244-22-15,178 0 17,43 0-1,23 0 1,-22 0 0,21 0-1,-65 0 1,-23 0 0,22 0-1,1 0 1,21 0 0,-44 0-1,1-22 1,-23 22 0,0 0-1,0 0 1,0 0 0,-22 0-1,0 0 1,-23 0 0,1 0 0,0 0-1,-23-22 1,-21 22 0,-23 0-1,0 0 1,23 0-1,22-23 1,-23 23 0,0 0 0,-21 0-1,-23 0 1,-44 0 172,0 0-184,-1 0 0,1 0-2,-88 0 12,87 0 1,-176 23 1,22-1 0,-45 0-1,23 0 1,0-22 0,-45 0 0,222 0-17,-155 0 16,-23 0 1,-88 0-1,67 0 1,-89 0-1,-22 22 1,44-22 0,0 0 0,0 0-1,22 0 1,-44 0-1,0 22 1,0 0 0,0-22 0,66 0-1,45 23 1,-1-23-1,-21 0 1,21 0 0,1 0 0,-22 0-1,21 22 1,23-22-1,-22 0 1,21 0 0,-43 0-1,22 0 1,-1 0 0,1 0 0,0 0-1,-23 0 1,67 0 0,-44 0-1,44 0 1,-23 0 0,-21 0-1,22 0 1,44 0 0,22 0-1,23 0 1,-23 0 0,0 0-1,-22 0 1,22 0 0,67 0-1,22 0 116,0 0-125,0 0 3,0 0 1,-1 0 3,1 0-4,0 0 7,-44 22-1,21-22 1,1 0 0,22 0-1,0 0 1,0 0 5,-1 0-4,1 0-4,0 0-1,-22 0 7,22 0-7,0 0 18,-1 0-1,1 0-23,0 0 8,0 0 2,-22 0 0,22 0 7</inkml:trace>
    </iact:actionData>
  </iact:action>
  <iact:action type="add" startTime="44780">
    <iact:property name="dataType"/>
    <iact:actionData xml:id="d7">
      <inkml:trace xmlns:inkml="http://www.w3.org/2003/InkML" xml:id="stk7" contextRef="#ctx0" brushRef="#br0">3256 11940 0,'22'0'70,"1"0"-67,-1 0-2,0 0 5,155-22 10,45 22 1,-23 0 0,-177 0-1,111 0 1,-111 0-17,177 0 16,-43 0 1,21 0 0,-44 0 0,-23 0-1,-43 0 1,21 0-1,1 0 1,44 0 0,-44 0 0,-45 0-1,-22 0 1,0 0 0</inkml:trace>
    </iact:actionData>
  </iact:action>
  <iact:action type="add" startTime="46496">
    <iact:property name="dataType"/>
    <iact:actionData xml:id="d8">
      <inkml:trace xmlns:inkml="http://www.w3.org/2003/InkML" xml:id="stk8" contextRef="#ctx0" brushRef="#br0">3389 13978 0,'22'0'73,"0"0"-67,1 0-1,-1 0-2,44 0 7,67 0 7,66 0-1,45-23 1,0 23 0,-222 0-1,177 0 1,-22 0-1,-66 0 1,-22 0 0,-23 0-1,-21 0 1,-23 0 0,0 0-1,0 0 29,0 0-24,0 0-9,0 0-5,23 0 9,-1 0 1,-22 0-1,0 0 1,1 0 3,-1 0-7,22 0 4,-22 0-1,22 0 1,-21 0 290,-1 0-297,0 0-5,0 0-3,44 0 8,112 23 7,-156-23-2,177 0 2,0 22 0,-43-22 0,-1 0-1,-45 0 1,-88 0-17,111 0 16,0 22 1,22-22 0,0 0-1,23 0 1,21 0 0,0 0-1,-22 0 1,-44 0 0,0 0-1,0 0 1,-44 0 0,-23 0-1,-44 0 1,0 0 10,1 0 98,-1 0-116,0 0-2,0 0-3,22 0 8,89 0 5,44 0-1,-44-22 1,-110 22-1,87 0 1,-43 0-1,21 0 1,-21 22 0,21-22-1,1 0 1,0 22 0,-1-22-1,23 0 1,44 0 0,22 0-1,0 0 1,1 0 0,21 0-1,-22 0 1,0 0 0,23 0-1,21 0 1,-22 0 0,1 0 0,-23 0-1,22 0 1,1 0-1,21 0 1,1 0 0,-23 0 0,-22 0-1,-22 0 1,0 22 0,0-22-1,23 0 1,-68 0 0,1 0-1,0 0 1,-23 0-1,-21 0 1,-1 0 0,-44 0 0,1 0-1,21 0 1,22 0 0,1 0-1,-23 0 1,0 0-1,-21 0 24,-1 0-19,0 0 9,0 0-13,0 0-8,0 0 8,0 0 0,1 0-1,-1 0 2,0 0-2,0 0 15,0 0-2,0 0-22,1 0 10,-1 0-1,22 0 0</inkml:trace>
    </iact:actionData>
  </iact:action>
  <iact:action type="add" startTime="56231">
    <iact:property name="dataType"/>
    <iact:actionData xml:id="d9">
      <inkml:trace xmlns:inkml="http://www.w3.org/2003/InkML" xml:id="stk9" contextRef="#ctx0" brushRef="#br0">3234 15174 0,'22'0'85,"0"0"-80,1 0 0,-1 0-2,66 0 12,45 0 1,44 0 1,1 0-1,21 22 1,-177-22-1,177 0 1,45 22 0,-22-22-1,-23 0 1,-22 0 0,-22 22-1,0-22 1,67 22 0,-1-22 0,45 0 0,-67 0-2,23 23 2,22-1 0,43 22 0,1-44-1,-44 0 1,22 0 0,0 0-1,22 22 1,44-22 0,-44 0-1,-22 0 1,-45 0 0,45 22-1,0-22 1,-1 0-1,1 0 1,-22 22 0,-23-22 0,-21 0 0,-23 0-1,0 23 1,-22-23-1,-22 0 1,0 0 0,0 0-1,-45 0 1,-21 0 0,-45 0-1,0 0 1,45 0 0,-1 0 0,-22-23 0,23 23-1,-45 0 1,22-22-1,23 22 1,-1-44 0,-44 22-1,1 22 1,21-22-1,-22 0 1,-22-1 182,-22 23-185,0 0-7,-45 0 7,-44 0 2,-66 0 1,-22 0 0,177 0-1,-200 0 1,-21 0-1,21 0 1,23 23 0,-23-23-1,23 0 1,22 0 0,-23 0-1,23 0 1,0 0 0,22 0-1,-22 0 1,22-23 0,-45 23-1,-21 0 1,22 0 0,21 0-1,1 0 1,44 0 0,0 0-1,0 0 1,-44 0 0,0 0-1,-22 0 1,44 0 0,-23 0-1,1 0 1,0 0 0,-67-22-1,23 22 1,-1 0 2,23 0-5,44 0 3,0 0 0,0 0 0,-22 0-1,22 0 1,22 0-1,-22 0 1,0 0 0,0 0-1,0 0 1,44 0 0,-22 0-1,22 0 1,-22 0 0,-22 0-1,22 0 1,0 0 0,1 0-1,43 0 1,0-22 0,1 22-1,43 0 1,1-22 0,0 0-1,0 0 1,21-1 17,23 1-7,23 22 39,-1 0-57,0 0-2,0 0-5,0-22 3,89 0 12,44 22 0,22 0-1,23 0 1,43 0 0,-21 0-1,21 0 3,-65 0-4,21 0 1,22 0 1,1 22 0,44-22-1,-23 0 2,-221 0-3,200 0 2,-1 0 0,1 0-1,-23 0 1,1 0 0,-1 0-1,-44 0 1,22 22 0,45-22-1,-45 0 1,22 0 0,1 0-1,-1-22 1,-22 22 0,0 0-1,23 0 1,-45 22 0,22-22-1,-66 0 1,22 0-17</inkml:trace>
    </iact:actionData>
  </iact:action>
  <iact:action type="add" startTime="59294">
    <iact:property name="dataType"/>
    <iact:actionData xml:id="d10">
      <inkml:trace xmlns:inkml="http://www.w3.org/2003/InkML" xml:id="stk10" contextRef="#ctx0" brushRef="#br0">10189 15152 0,'111'0'16,"0"0"1,-23 0 0,45 0-1,-44-23 1,21 23-1,1-22 1,0 22 0,-89 0-1,111 0 1,-22 0-1,-1-22 1,-21 0 0,0 22-1,21 0 1,-43 0 0,21 0-1,1 0 1,-22 0 0,-1 0-1,-22 0 1,1 0 0,21 0 0,-22 0-1,-66 0 48,0 0-62,0 0 1,-133-22 12,-89 22 1,-22 22 1,1 0 0,242-22-1,-220 0 1,-23 0-1,89 0 1,22 0 0,44 0-1,0 0 1,23 0 0,-23 0-1,22 0 1,-44-22 0,45 22-1,21-22 1,23 22 0,66 0 105,0 0-118,1 0 1,-1 0 0,44-22 9,23 22 3,-67 0-1,66 0 1,68 0-1,43 0 1,22 22 0,-43-22-1,21 22 1,-22-22 0,0 22-1,-22-22 1,-22 0 0,0 22 0,-22 0-1,22-22 1,0 23-1,-23-23 1,-21 0 0,-23 0-1,1 0 1,-1 0 0,45 0-1,-22 0 1,-23 0 0,1 0-1,-45 0 1,22 0 0,-22 0-1,0 0 1</inkml:trace>
    </iact:actionData>
  </iact:action>
  <iact:action type="add" startTime="61771">
    <iact:property name="dataType"/>
    <iact:actionData xml:id="d11">
      <inkml:trace xmlns:inkml="http://www.w3.org/2003/InkML" xml:id="stk11" contextRef="#ctx0" brushRef="#br0">13002 15573 0,'-22'0'85,"0"0"-74,0 0-9,0 0 6,-1 0-1,1 0 3,-66 0 6,43 0 1,23 0-1,0 0 1</inkml:trace>
    </iact:actionData>
  </iact:action>
  <iact:action type="add" startTime="68163">
    <iact:property name="dataType"/>
    <iact:actionData xml:id="d12">
      <inkml:trace xmlns:inkml="http://www.w3.org/2003/InkML" xml:id="stk12" contextRef="#ctx0" brushRef="#br0">3323 16481 0,'0'-22'63,"22"22"-53,0 0-3,0 0-3,0 0-2,67-23 9,110 1 6,-177 22-1,244-22 1,66 22-1,67-22 1,-22 0 0,21 0-1,-65 22 2,-68-22-2,-43 22 0,22 0 1,-1-23 0,23 23-1,0-22 1,22 0 0,-45 22-1,45 0 1,22 0 0,-22 0-1,-22-22 1,-44 22 0,-23 0-1,-22 22 1,0-22 0,23 22-1,-1-22 1,-44 0 0,45 0-1,-23 0 1,44 22 0,1-22-1,-23 0 1,-44 0 0,-22 0-1,44 0 1,-22 0 0,45 0 0,-1 0-1,-66 0 1,44 0 0,-22 0-1,-22 0 1,22 0 0,-22 0-1,0 0 1,-22 0-1,44 0 1,22 0 0,-44 0-1,22 23 1,0-23 0,-22 22 0,44-22-1,0 22 1,-22-22 0,22 22-1,-44-22 1,22 0 0,22 22-1,-44-22 1,22 0 0,-44 0-1,-22 0 1,-1 0-1,1 22 1,0-22 0,21 22-1,-65-22 1,-23 0 0,-44 0 247,-1 0-260,1 0 2,0 0 0,0 0-2,0 0 12,-111 23 1,-111-23-1,1 22 1,-23 0-1,0 0 1,22-22 0,-21 22-1,-1-22 1,22 0 0,-22 22-1,23 0 1,43-22 0,23 0-1,0 0 1,0 0 0,0 0-1,-45 0 1,23 23 0,-1-1-1,1 0 1,0 0 0,-1-22-1,1 0 1,-67 0 0,23 0 0,-67 0-1,22 0 1,0 0-1,44 22 1,0 23 0,1-45 0,21 22-1,23 0 1,-23 0-1,45 0 1,0-22 0,-22 22-1,-45-22 1,0 22 0,23 1 0,-23-23 0,1 22-1,43-22 0,-21 0 1,-1 0 0,45 0 0,0 0 0,-23 0-1,1 22 0,44-22 1,44 0 0,23 0 0,-1 0-1,1 0 1,-1 0-1,0 0 1,1 0 0,-23 0-1,0 0 1,0 0 0,23 0-1,-1 0 1,1 0 0,-1 0-1,0 0 1,45-22 0,-44 22-1,21-22 2,23-1-2,0 1 0,-1-22 1,-21 0 0,21 22-1,23-1 1,22 1 45,22 22-60,1 0 5,87-44 6,90 0 4,-178 44-1,199-45 1,67 1-1,0 22 1,111 22 0,88 22 0,-44 22-1,-22 1 0,-44-23 1,-23 22 0,67-44-1,-45 22 1,-88-22 0,0 0-1,-66 0 1,-23 0 0,-22 0-1,1-22 1,-68 22 0,-65 0 0,-23 0 0,22 0-1,0 0 0,23 0 1,-23 0 0,23-22-1,-45 22 1,44 0 0,-22 0-1,-21 0 1,-1 0 0,0 0-1,0 0 1</inkml:trace>
    </iact:actionData>
  </iact:action>
  <iact:action type="add" startTime="72676">
    <iact:property name="dataType"/>
    <iact:actionData xml:id="d13">
      <inkml:trace xmlns:inkml="http://www.w3.org/2003/InkML" xml:id="stk13" contextRef="#ctx0" brushRef="#br0">3212 17433 0,'0'-22'59,"22"22"-58,0 0 4,0 0-1,89-44 11,66 22 2,-154-1-1,220-21 1,23 22-1,44 22 1,-66 0 0,-23-22-1,23 0 1,-67 22 0,45-22 0,-1 22-1,-22 0 1,1 0-1,21 0 1,1-23 0,21 23 0,1-44-1,22 44 1,-45-22 0,23 22-1,0 0 1,-23 0 0,23 0-1,-1 0 1,-43 0-1,43 0 1,1 0 0,-22 0 0,-1 0-1,-22 0 1,23 0 0,-1 0-1,-43 0 1,-1 0-1,0 0 1,0 0 0,-22 0-1,-22 0 1,22 0 0,-22 0-1,22 0 1,0 0 0,22 0-1,23 0 1,-23 22 0,22-22-1,23 0 1,43 22 0,-21 0-1,-22-22 18,287 45-18,-243-23 1,0-22 0,-45 0-1,1 0 1,-23 22 0,0-22 0,1 0-1,-1 0 1,-44 0 0,22 0-1,-22 0 1,-66 0 0,-23 0 16,89 0-17,-88 0 1,-134 22 193,-508 67-208,552-89-2,1 0 1,-22 0 3,-155 0 14,154 0-3,-154 0 2,-45 0-1,1 0 1,65 0 0,-43 0-1,-1 0 1,23 0 0,-67 0-1,-22 0 1,23 0 0,21 0 0,0 0-1,-21 0 1,-46 0-1,-65 22 1,66 0 0,265-22-17,-242 0 17,-68 0-1,67 22 1,0-22-1,22 22 1,67 1 0,-45-23 0,23 0-1,-1 0 1,45 22-1,0-22 1,0 0 0,0 0 0,-45 0-1,1 0 1,-23 0-1,0 0 1,-21 22 0,43 22-1,23-44 1,44 22 0,0-22 0,0 22-1,66-22 1,0 0 0,1 0-1,-1 23 1,-66-1-1,-22-22 1,-45 0 0,1 0-1,0 0 18,-178-22-18,244-1 1,22 1 0,0 22-1,0-22 1,44 22 0,23 0 0,22 0-1,-23 0 1,23 0 0,0 0-1,-23-22 1,23 22 0,-23 0-1,45 0 1,-22 0 0,22 0 0,-45 0-1,-21-22 18,-45 22-18,22-22 1,23 22-1,43-22 1,23 22 0,22-23 41,22 23-50,0-22-6,111-22 13,133-23 2,288 45 16,-310 0-16,43 22 0,-21-22-1,22 22 1,-266-22-1,288 22 1,-22 0 0,22 0-1,-22 22 1,-88-22-1,21 0 1,-21 0 0,-1 0 0,-22 0-1,0 0 1,1-22-1,-23 22 1,0 0 0,22 0 0,44 0-1,-66-22 1,-88 22 0,-23 0-1</inkml:trace>
    </iact:actionData>
  </iact:action>
</iact:action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2FB406-B269-44FC-9EC6-206A2554DB8A}" type="datetimeFigureOut">
              <a:rPr lang="en-US" smtClean="0"/>
              <a:t>12/15/2020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FF2629-E2CB-4ED1-8862-D7B87ACF6E46}" type="slidenum">
              <a:rPr lang="en-US" smtClean="0"/>
              <a:t>‹#›</a:t>
            </a:fld>
            <a:endParaRPr lang="en-US"/>
          </a:p>
        </p:txBody>
      </p:sp>
    </p:spTree>
    <p:extLst>
      <p:ext uri="{BB962C8B-B14F-4D97-AF65-F5344CB8AC3E}">
        <p14:creationId xmlns:p14="http://schemas.microsoft.com/office/powerpoint/2010/main" val="14139765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Mike</a:t>
            </a:r>
          </a:p>
          <a:p>
            <a:pPr marL="171450" indent="-171450">
              <a:buFont typeface="Arial" panose="020B0604020202020204" pitchFamily="34" charset="0"/>
              <a:buChar char="•"/>
            </a:pPr>
            <a:r>
              <a:rPr lang="en-US"/>
              <a:t>Title is … </a:t>
            </a:r>
          </a:p>
          <a:p>
            <a:pPr marL="171450" indent="-171450">
              <a:buFont typeface="Arial" panose="020B0604020202020204" pitchFamily="34" charset="0"/>
              <a:buChar char="•"/>
            </a:pPr>
            <a:r>
              <a:rPr lang="en-US"/>
              <a:t>Researchers are…</a:t>
            </a:r>
          </a:p>
        </p:txBody>
      </p:sp>
      <p:sp>
        <p:nvSpPr>
          <p:cNvPr id="4" name="Slide Number Placeholder 3"/>
          <p:cNvSpPr>
            <a:spLocks noGrp="1"/>
          </p:cNvSpPr>
          <p:nvPr>
            <p:ph type="sldNum" sz="quarter" idx="5"/>
          </p:nvPr>
        </p:nvSpPr>
        <p:spPr/>
        <p:txBody>
          <a:bodyPr/>
          <a:lstStyle/>
          <a:p>
            <a:fld id="{19FF2629-E2CB-4ED1-8862-D7B87ACF6E46}" type="slidenum">
              <a:rPr lang="en-US" smtClean="0"/>
              <a:t>1</a:t>
            </a:fld>
            <a:endParaRPr lang="en-US"/>
          </a:p>
        </p:txBody>
      </p:sp>
    </p:spTree>
    <p:extLst>
      <p:ext uri="{BB962C8B-B14F-4D97-AF65-F5344CB8AC3E}">
        <p14:creationId xmlns:p14="http://schemas.microsoft.com/office/powerpoint/2010/main" val="10452908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NATE:</a:t>
            </a:r>
            <a:endParaRPr lang="en-US">
              <a:cs typeface="Calibri" panose="020F0502020204030204"/>
            </a:endParaRPr>
          </a:p>
          <a:p>
            <a:pPr marL="171450" indent="-171450">
              <a:buFont typeface="Arial" panose="020B0604020202020204" pitchFamily="34" charset="0"/>
              <a:buChar char="•"/>
            </a:pPr>
            <a:r>
              <a:rPr lang="en-US"/>
              <a:t>For the recommendation by game results, inputting CSGO brought about 6/8 FPS titles, while Civilization output 0/8 strategy-oriented games.</a:t>
            </a:r>
          </a:p>
          <a:p>
            <a:pPr marL="171450" indent="-171450">
              <a:buFont typeface="Arial" panose="020B0604020202020204" pitchFamily="34" charset="0"/>
              <a:buChar char="•"/>
            </a:pPr>
            <a:r>
              <a:rPr lang="en-US"/>
              <a:t>Model 1 seemed to work for the inputted FPS and fantasy RPG player, but ratings were low</a:t>
            </a:r>
          </a:p>
          <a:p>
            <a:pPr marL="171450" indent="-171450">
              <a:buFont typeface="Arial" panose="020B0604020202020204" pitchFamily="34" charset="0"/>
              <a:buChar char="•"/>
            </a:pPr>
            <a:r>
              <a:rPr lang="en-US"/>
              <a:t>Model 2 set a good foundation for Model 1, allowing us to see a recommendation (while not always accurate), and lead to a solid idea for the Model 1 system</a:t>
            </a:r>
            <a:endParaRPr lang="en-US">
              <a:cs typeface="Calibri"/>
            </a:endParaRPr>
          </a:p>
          <a:p>
            <a:pPr marL="171450" indent="-171450">
              <a:buFont typeface="Arial" panose="020B0604020202020204" pitchFamily="34" charset="0"/>
              <a:buChar char="•"/>
            </a:pPr>
            <a:r>
              <a:rPr lang="en-US"/>
              <a:t>The main problem with our work seems to be our difficulty in measuring the difference between good and bad recommendations.</a:t>
            </a:r>
          </a:p>
          <a:p>
            <a:pPr marL="171450" indent="-171450">
              <a:buFont typeface="Arial" panose="020B0604020202020204" pitchFamily="34" charset="0"/>
              <a:buChar char="•"/>
            </a:pPr>
            <a:r>
              <a:rPr lang="en-US"/>
              <a:t>We can go with genre, but this seems too naïve. Maybe we should take in other aspects of games such as their stories, art styles, and leveling systems.</a:t>
            </a:r>
          </a:p>
          <a:p>
            <a:pPr marL="171450" indent="-171450">
              <a:buFont typeface="Arial" panose="020B0604020202020204" pitchFamily="34" charset="0"/>
              <a:buChar char="•"/>
            </a:pPr>
            <a:r>
              <a:rPr lang="en-US"/>
              <a:t>We also need a better way of scaling the data. One highly played game can complete throw our ratings off.</a:t>
            </a:r>
          </a:p>
          <a:p>
            <a:pPr marL="171450" indent="-1714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More user behaviors would also be helpful in better developing player sentiment, or preference.</a:t>
            </a:r>
            <a:endParaRPr lang="en-US" b="0"/>
          </a:p>
        </p:txBody>
      </p:sp>
      <p:sp>
        <p:nvSpPr>
          <p:cNvPr id="4" name="Slide Number Placeholder 3"/>
          <p:cNvSpPr>
            <a:spLocks noGrp="1"/>
          </p:cNvSpPr>
          <p:nvPr>
            <p:ph type="sldNum" sz="quarter" idx="5"/>
          </p:nvPr>
        </p:nvSpPr>
        <p:spPr/>
        <p:txBody>
          <a:bodyPr/>
          <a:lstStyle/>
          <a:p>
            <a:fld id="{19FF2629-E2CB-4ED1-8862-D7B87ACF6E46}" type="slidenum">
              <a:rPr lang="en-US" smtClean="0"/>
              <a:t>10</a:t>
            </a:fld>
            <a:endParaRPr lang="en-US"/>
          </a:p>
        </p:txBody>
      </p:sp>
    </p:spTree>
    <p:extLst>
      <p:ext uri="{BB962C8B-B14F-4D97-AF65-F5344CB8AC3E}">
        <p14:creationId xmlns:p14="http://schemas.microsoft.com/office/powerpoint/2010/main" val="6125378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Nathan</a:t>
            </a:r>
          </a:p>
          <a:p>
            <a:pPr marL="171450" indent="-171450">
              <a:buFont typeface="Arial" panose="020B0604020202020204" pitchFamily="34" charset="0"/>
              <a:buChar char="•"/>
            </a:pPr>
            <a:r>
              <a:rPr lang="en-US"/>
              <a:t>Part 1 of our references…</a:t>
            </a:r>
          </a:p>
        </p:txBody>
      </p:sp>
      <p:sp>
        <p:nvSpPr>
          <p:cNvPr id="4" name="Slide Number Placeholder 3"/>
          <p:cNvSpPr>
            <a:spLocks noGrp="1"/>
          </p:cNvSpPr>
          <p:nvPr>
            <p:ph type="sldNum" sz="quarter" idx="5"/>
          </p:nvPr>
        </p:nvSpPr>
        <p:spPr/>
        <p:txBody>
          <a:bodyPr/>
          <a:lstStyle/>
          <a:p>
            <a:fld id="{19FF2629-E2CB-4ED1-8862-D7B87ACF6E46}" type="slidenum">
              <a:rPr lang="en-US" smtClean="0"/>
              <a:t>11</a:t>
            </a:fld>
            <a:endParaRPr lang="en-US"/>
          </a:p>
        </p:txBody>
      </p:sp>
    </p:spTree>
    <p:extLst>
      <p:ext uri="{BB962C8B-B14F-4D97-AF65-F5344CB8AC3E}">
        <p14:creationId xmlns:p14="http://schemas.microsoft.com/office/powerpoint/2010/main" val="1543897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Nathan</a:t>
            </a:r>
          </a:p>
          <a:p>
            <a:pPr marL="171450" indent="-171450">
              <a:buFont typeface="Arial" panose="020B0604020202020204" pitchFamily="34" charset="0"/>
              <a:buChar char="•"/>
            </a:pPr>
            <a:r>
              <a:rPr lang="en-US"/>
              <a:t>Part 2 of our references…</a:t>
            </a:r>
          </a:p>
        </p:txBody>
      </p:sp>
      <p:sp>
        <p:nvSpPr>
          <p:cNvPr id="4" name="Slide Number Placeholder 3"/>
          <p:cNvSpPr>
            <a:spLocks noGrp="1"/>
          </p:cNvSpPr>
          <p:nvPr>
            <p:ph type="sldNum" sz="quarter" idx="5"/>
          </p:nvPr>
        </p:nvSpPr>
        <p:spPr/>
        <p:txBody>
          <a:bodyPr/>
          <a:lstStyle/>
          <a:p>
            <a:fld id="{19FF2629-E2CB-4ED1-8862-D7B87ACF6E46}" type="slidenum">
              <a:rPr lang="en-US" smtClean="0"/>
              <a:t>12</a:t>
            </a:fld>
            <a:endParaRPr lang="en-US"/>
          </a:p>
        </p:txBody>
      </p:sp>
    </p:spTree>
    <p:extLst>
      <p:ext uri="{BB962C8B-B14F-4D97-AF65-F5344CB8AC3E}">
        <p14:creationId xmlns:p14="http://schemas.microsoft.com/office/powerpoint/2010/main" val="18955856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gn="just" rtl="0">
              <a:spcBef>
                <a:spcPts val="0"/>
              </a:spcBef>
              <a:spcAft>
                <a:spcPts val="600"/>
              </a:spcAft>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Mike</a:t>
            </a:r>
          </a:p>
          <a:p>
            <a:pPr marL="285750" indent="-285750" algn="just" rtl="0">
              <a:spcBef>
                <a:spcPts val="0"/>
              </a:spcBef>
              <a:spcAft>
                <a:spcPts val="600"/>
              </a:spcAft>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As stated by researchers Mohamed, </a:t>
            </a:r>
            <a:r>
              <a:rPr lang="en-US" sz="1800" b="0" i="0" u="none" strike="noStrike" err="1">
                <a:solidFill>
                  <a:srgbClr val="000000"/>
                </a:solidFill>
                <a:effectLst/>
                <a:latin typeface="Times New Roman" panose="02020603050405020304" pitchFamily="18" charset="0"/>
              </a:rPr>
              <a:t>Khafagy</a:t>
            </a:r>
            <a:r>
              <a:rPr lang="en-US" sz="1800" b="0" i="0" u="none" strike="noStrike">
                <a:solidFill>
                  <a:srgbClr val="000000"/>
                </a:solidFill>
                <a:effectLst/>
                <a:latin typeface="Times New Roman" panose="02020603050405020304" pitchFamily="18" charset="0"/>
              </a:rPr>
              <a:t>, and Ibrahim, the development of a recommendation system depends on the use of popular techniques such as demographic, content-based, collaborative, and hybrid filtering [3]. Demographic data consists of general information about the user such as gender or location, while content-based filtering focuses more on aspects of the actual products being bought. On the other hand, the collaborative method involves things like making use of the purchase history of all customers and applying association rule mining in order to detect commonalities that will be helpful in predicting people’s preferences [1]. Lastly, a hybrid approach mixes these filtering techniques. Looking at each of these focuses, it was clear that the collaborative method of taking into consideration user behavior would be the most useful to us [4].</a:t>
            </a:r>
            <a:endParaRPr lang="en-US" b="0">
              <a:effectLst/>
            </a:endParaRPr>
          </a:p>
        </p:txBody>
      </p:sp>
      <p:sp>
        <p:nvSpPr>
          <p:cNvPr id="4" name="Slide Number Placeholder 3"/>
          <p:cNvSpPr>
            <a:spLocks noGrp="1"/>
          </p:cNvSpPr>
          <p:nvPr>
            <p:ph type="sldNum" sz="quarter" idx="5"/>
          </p:nvPr>
        </p:nvSpPr>
        <p:spPr/>
        <p:txBody>
          <a:bodyPr/>
          <a:lstStyle/>
          <a:p>
            <a:fld id="{19FF2629-E2CB-4ED1-8862-D7B87ACF6E46}" type="slidenum">
              <a:rPr lang="en-US" smtClean="0"/>
              <a:t>2</a:t>
            </a:fld>
            <a:endParaRPr lang="en-US"/>
          </a:p>
        </p:txBody>
      </p:sp>
    </p:spTree>
    <p:extLst>
      <p:ext uri="{BB962C8B-B14F-4D97-AF65-F5344CB8AC3E}">
        <p14:creationId xmlns:p14="http://schemas.microsoft.com/office/powerpoint/2010/main" val="10095736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gn="just" rtl="0">
              <a:spcBef>
                <a:spcPts val="0"/>
              </a:spcBef>
              <a:spcAft>
                <a:spcPts val="600"/>
              </a:spcAft>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Mike</a:t>
            </a:r>
          </a:p>
          <a:p>
            <a:pPr marL="285750" indent="-285750" algn="just" rtl="0">
              <a:spcBef>
                <a:spcPts val="0"/>
              </a:spcBef>
              <a:spcAft>
                <a:spcPts val="600"/>
              </a:spcAft>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That is why the main focus of our student project was to apply collaborative filtering to the collection of Steam user-and-product data we found. The Valve Corporation already has a recommendation system in place. Data ranging from a gamer’s wish-listed items to his or her reviews is collected by the company to guess what type of games the individual may want. Due to our data set only containing purchase and play history and collaborative approaches often depending on the consumer’s item sentiments, we would need to calculate ratings from the hours played in order to have some type of player preference. Helpful guides in scaling and filtering would be utilized. More specifically, min-max normalization would be implemented to reformat the hours into a player rating [5]. This would then be followed by filtering for item-based recommendations [6]. Finally, the user-based recommendation systems would be explored and developed. Each researcher created their own model for the user-based systems in order to provide a means of comparing and learning small deviations in collaborative filtering techniques. Model 1, researched and coded by Michael Treacy, is reported first [7]. Next, model 2, investigated and programmed by Nathan </a:t>
            </a:r>
            <a:r>
              <a:rPr lang="en-US" sz="1800" b="0" i="0" u="none" strike="noStrike" err="1">
                <a:solidFill>
                  <a:srgbClr val="000000"/>
                </a:solidFill>
                <a:effectLst/>
                <a:latin typeface="Times New Roman" panose="02020603050405020304" pitchFamily="18" charset="0"/>
              </a:rPr>
              <a:t>Lamberson</a:t>
            </a:r>
            <a:r>
              <a:rPr lang="en-US" sz="1800" b="0" i="0" u="none" strike="noStrike">
                <a:solidFill>
                  <a:srgbClr val="000000"/>
                </a:solidFill>
                <a:effectLst/>
                <a:latin typeface="Times New Roman" panose="02020603050405020304" pitchFamily="18" charset="0"/>
              </a:rPr>
              <a:t>, is covered [8]. The ultimate hope was to create novel solutions to Valve’s problem of finding the right games for the right consumers.</a:t>
            </a:r>
            <a:endParaRPr lang="en-US" b="0">
              <a:effectLst/>
            </a:endParaRPr>
          </a:p>
        </p:txBody>
      </p:sp>
      <p:sp>
        <p:nvSpPr>
          <p:cNvPr id="4" name="Slide Number Placeholder 3"/>
          <p:cNvSpPr>
            <a:spLocks noGrp="1"/>
          </p:cNvSpPr>
          <p:nvPr>
            <p:ph type="sldNum" sz="quarter" idx="5"/>
          </p:nvPr>
        </p:nvSpPr>
        <p:spPr/>
        <p:txBody>
          <a:bodyPr/>
          <a:lstStyle/>
          <a:p>
            <a:fld id="{19FF2629-E2CB-4ED1-8862-D7B87ACF6E46}" type="slidenum">
              <a:rPr lang="en-US" smtClean="0"/>
              <a:t>3</a:t>
            </a:fld>
            <a:endParaRPr lang="en-US"/>
          </a:p>
        </p:txBody>
      </p:sp>
    </p:spTree>
    <p:extLst>
      <p:ext uri="{BB962C8B-B14F-4D97-AF65-F5344CB8AC3E}">
        <p14:creationId xmlns:p14="http://schemas.microsoft.com/office/powerpoint/2010/main" val="24910794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Mike</a:t>
            </a:r>
          </a:p>
          <a:p>
            <a:pPr marL="285750" indent="-2857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The data set under question can be found on Kaggle, which is a site tailored for the machine learning and data science community [9]. It has a total of four columns consisting of ‘user-id’, ‘game-title’, ‘behavior-name’ and ‘value’ where the behaviors are ‘play’ and ‘purchase’ and their associated values, respectively, are how many hours have been given to a game and whether the game was bought [9]. We would begin by downloading the set, cleaning it, and converting it into a usable form inside the </a:t>
            </a:r>
            <a:r>
              <a:rPr lang="en-US" sz="1800" b="0" i="0" u="none" strike="noStrike" err="1">
                <a:solidFill>
                  <a:srgbClr val="000000"/>
                </a:solidFill>
                <a:effectLst/>
                <a:latin typeface="Times New Roman" panose="02020603050405020304" pitchFamily="18" charset="0"/>
              </a:rPr>
              <a:t>jupyter</a:t>
            </a:r>
            <a:r>
              <a:rPr lang="en-US" sz="1800" b="0" i="0" u="none" strike="noStrike">
                <a:solidFill>
                  <a:srgbClr val="000000"/>
                </a:solidFill>
                <a:effectLst/>
                <a:latin typeface="Times New Roman" panose="02020603050405020304" pitchFamily="18" charset="0"/>
              </a:rPr>
              <a:t> notebook framework using python libraries such as </a:t>
            </a:r>
            <a:r>
              <a:rPr lang="en-US" sz="1800" b="0" i="0" u="none" strike="noStrike" err="1">
                <a:solidFill>
                  <a:srgbClr val="000000"/>
                </a:solidFill>
                <a:effectLst/>
                <a:latin typeface="Times New Roman" panose="02020603050405020304" pitchFamily="18" charset="0"/>
              </a:rPr>
              <a:t>numpy</a:t>
            </a:r>
            <a:r>
              <a:rPr lang="en-US" sz="1800" b="0" i="0" u="none" strike="noStrike">
                <a:solidFill>
                  <a:srgbClr val="000000"/>
                </a:solidFill>
                <a:effectLst/>
                <a:latin typeface="Times New Roman" panose="02020603050405020304" pitchFamily="18" charset="0"/>
              </a:rPr>
              <a:t> and pandas [10]. These libraries are especially helpful in conducting mathematical operations on matrices.</a:t>
            </a:r>
            <a:endParaRPr lang="en-US"/>
          </a:p>
        </p:txBody>
      </p:sp>
      <p:sp>
        <p:nvSpPr>
          <p:cNvPr id="4" name="Slide Number Placeholder 3"/>
          <p:cNvSpPr>
            <a:spLocks noGrp="1"/>
          </p:cNvSpPr>
          <p:nvPr>
            <p:ph type="sldNum" sz="quarter" idx="5"/>
          </p:nvPr>
        </p:nvSpPr>
        <p:spPr/>
        <p:txBody>
          <a:bodyPr/>
          <a:lstStyle/>
          <a:p>
            <a:fld id="{19FF2629-E2CB-4ED1-8862-D7B87ACF6E46}" type="slidenum">
              <a:rPr lang="en-US" smtClean="0"/>
              <a:t>4</a:t>
            </a:fld>
            <a:endParaRPr lang="en-US"/>
          </a:p>
        </p:txBody>
      </p:sp>
    </p:spTree>
    <p:extLst>
      <p:ext uri="{BB962C8B-B14F-4D97-AF65-F5344CB8AC3E}">
        <p14:creationId xmlns:p14="http://schemas.microsoft.com/office/powerpoint/2010/main" val="20521179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Mike</a:t>
            </a:r>
          </a:p>
          <a:p>
            <a:pPr marL="285750" indent="-2857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When it came to our needs, it was clear that the data held some unnecessary information. This is evident from Table I. Columns labeled as ‘behavior’ and ‘other’ were not required. Similarly, the rows with a ‘behavior’ of purchase and ‘quantity’ of 1 did not say anything useful. As a result, they were removed. We also deemed it important to remove gamers with a game count that was less than 5. This was so that we would only run our recommendation algorithms on more active accounts.</a:t>
            </a:r>
          </a:p>
          <a:p>
            <a:pPr marL="285750" indent="-2857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In order to scale the hours so that they took the form of a game rating given by the player, we made use of the min-max normalization formula shown in Eqn. 1. As indicated by this formula, we created a 1-10 rating by taking each game a user had played, subtracting the minimum number of hours they played from the total hours the game under question was played, divided that by the difference between the maximum amount of hours they gamed and the minimum, multiplied the result by the difference between the desired maximum and minimum, and, finally, added the desired minimum. This meant that the game played the most would be given a score of 10, while the game played the least would be given a rank of 1. Everything in between would be scaled between those values.</a:t>
            </a:r>
          </a:p>
          <a:p>
            <a:pPr marL="285750" indent="-2857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The cleaned data consisted of only a ‘player’, ‘game’, and ‘hours’ column. It can be viewed in Table II. With the removal of the ‘behavior’ and ‘other’ columns, as well as the rows with a ‘behavior’ of purchase and ‘quantity’ of 1, we had a more straightforward data set to work with. It was also the case that the total number of players and games went down from 11,350 to 2,436 and 3,600 to 3,544, respectively, after accounts with less than 5 games in their play library were removed.</a:t>
            </a:r>
          </a:p>
          <a:p>
            <a:pPr marL="285750" indent="-2857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This simplified set created opportunities to better explore it in a variety of ways. For example, we found that Dota 2 was the most played game with a ‘</a:t>
            </a:r>
            <a:r>
              <a:rPr lang="en-US" sz="1800" b="0" i="0" u="none" strike="noStrike" err="1">
                <a:solidFill>
                  <a:srgbClr val="000000"/>
                </a:solidFill>
                <a:effectLst/>
                <a:latin typeface="Times New Roman" panose="02020603050405020304" pitchFamily="18" charset="0"/>
              </a:rPr>
              <a:t>total_hours</a:t>
            </a:r>
            <a:r>
              <a:rPr lang="en-US" sz="1800" b="0" i="0" u="none" strike="noStrike">
                <a:solidFill>
                  <a:srgbClr val="000000"/>
                </a:solidFill>
                <a:effectLst/>
                <a:latin typeface="Times New Roman" panose="02020603050405020304" pitchFamily="18" charset="0"/>
              </a:rPr>
              <a:t>’ of 373,034.6. The rest of the top 5 most played games are displayed in Table III. It was also revealed that the mean hours games are generally played is roughly 40.58.</a:t>
            </a:r>
          </a:p>
          <a:p>
            <a:pPr marL="285750" indent="-2857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Determining the maximum and minimum for each player, along with his or her min-max normalized ratings for each played game, resulted in a data set of the form found in Table IV. This table shows that The Elder Scrolls V Skyrim was player 151603712’s most played game. It’s hours are therefore the value of the maximum and that game has been given a rating of 10 out of 10.</a:t>
            </a:r>
          </a:p>
          <a:p>
            <a:pPr marL="285750" indent="-2857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One interesting piece of information that was found after cleaning the data set and checking the total number of hours each game has been played was that the top 5 most played games are all games made by the Valve Corporation. These are located in Table III. This brings to question whether Valve may recommend their own games more than others within their Steam marketplace.</a:t>
            </a:r>
          </a:p>
          <a:p>
            <a:pPr marL="285750" indent="-2857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Another thing to note when it came to the results of cleaning and scaling the data was the problem that occurs when a player has sunk a very large amount of time into 1 game and only a small, but more reasonable, amount of time in others. Table IV shows that the player under question played The Elder Scrolls V Skyrim for 273 hours, while the rest of his or her games have not even broken the 100-hour mark. Some games can simply be beaten in a small chunk of time. Is the fact that they weren’t played as much as a sandbox game designed for exploration mean they deserve such a low score? It may be the case that a better way of calculating a rating ought to be configured.</a:t>
            </a:r>
          </a:p>
          <a:p>
            <a:endParaRPr lang="en-US"/>
          </a:p>
        </p:txBody>
      </p:sp>
      <p:sp>
        <p:nvSpPr>
          <p:cNvPr id="4" name="Slide Number Placeholder 3"/>
          <p:cNvSpPr>
            <a:spLocks noGrp="1"/>
          </p:cNvSpPr>
          <p:nvPr>
            <p:ph type="sldNum" sz="quarter" idx="5"/>
          </p:nvPr>
        </p:nvSpPr>
        <p:spPr/>
        <p:txBody>
          <a:bodyPr/>
          <a:lstStyle/>
          <a:p>
            <a:fld id="{19FF2629-E2CB-4ED1-8862-D7B87ACF6E46}" type="slidenum">
              <a:rPr lang="en-US" smtClean="0"/>
              <a:t>5</a:t>
            </a:fld>
            <a:endParaRPr lang="en-US"/>
          </a:p>
        </p:txBody>
      </p:sp>
    </p:spTree>
    <p:extLst>
      <p:ext uri="{BB962C8B-B14F-4D97-AF65-F5344CB8AC3E}">
        <p14:creationId xmlns:p14="http://schemas.microsoft.com/office/powerpoint/2010/main" val="17796423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Mike</a:t>
            </a:r>
          </a:p>
          <a:p>
            <a:pPr marL="171450" indent="-1714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Implementing the algorithm for a recommendation system that takes a game as an input and offers similar games first demanded the creation of a players-by-games data frame. The values used to create this were the ratings. Basically, every player took on a row and every game had its own column. For those games not played by a user, a 0 rating was entered. Otherwise, their score of a game calculated from the hours they spent playing it made up the cell.</a:t>
            </a:r>
          </a:p>
          <a:p>
            <a:pPr marL="171450" indent="-1714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This was then followed by a games-by-games data frame being declared and filled by taking the transpose and dot product of the players-by-games frame. Lastly, the final step was to fill in a new recommendation data frame by looping once through the columns of the games-by-games frame and sorting the scores found from the transpose and dot product calculation. It was expected that the end result would be a system in which games of a similar genre to the inputted game would be recommended.</a:t>
            </a:r>
          </a:p>
          <a:p>
            <a:pPr marL="171450" indent="-1714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The recommendation system that would recommend video games based on the game passed in successfully listed out the desired number of software titles. Fig. 1 shows the output after inputting the first-person shooter Counter-Strike Global Offensive. As it can be seen, players who like that game should also try out games like Dota 2, Team Fortress 2, and Garry’s Mod.</a:t>
            </a:r>
          </a:p>
          <a:p>
            <a:pPr marL="171450" indent="-1714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Similarly, Fig. 2 shows the results given when the system is fed the Sid Meier’s Civilization V title. The Civilization games are more strategy-oriented. Gamers who enjoy that type of game may also find The Elder Scrolls V Skyrim, Team Fortress 2, and Counter-Strike Global Offensive worth investing some time in.</a:t>
            </a:r>
          </a:p>
          <a:p>
            <a:pPr marL="171450" indent="-1714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The item-based system, which was passed a game, could produce some meaningful results. More specifically, if a first-person shooter was given, the system would tend to output other first-person shooter games. As shown in Fig. 1, inputting Counter-Strike Global Offensive outputted other shooters like Team Fortress 2, Garry’s Mod, Counter-Strike Source, Unturned, Left 4 Dead 2, and Counter-Strike.</a:t>
            </a:r>
          </a:p>
          <a:p>
            <a:pPr marL="171450" indent="-1714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On the other hand, it could also give some questionable results. For example, passing in Sid Meier’s Civilization V, which is a strategy game, did not cause the recommender to produce any other obviously related strategy games. This is clear from the results displayed in Fig. 2. Reflecting on these contradictory types of output, it seems obvious that defining game similarity by whether or not 2 games fall into the same genre is a naive outlook. Video games ought to be compared in a multitude of ways such as story, art styles, and leveling systems.</a:t>
            </a:r>
            <a:endParaRPr lang="en-US"/>
          </a:p>
        </p:txBody>
      </p:sp>
      <p:sp>
        <p:nvSpPr>
          <p:cNvPr id="4" name="Slide Number Placeholder 3"/>
          <p:cNvSpPr>
            <a:spLocks noGrp="1"/>
          </p:cNvSpPr>
          <p:nvPr>
            <p:ph type="sldNum" sz="quarter" idx="5"/>
          </p:nvPr>
        </p:nvSpPr>
        <p:spPr/>
        <p:txBody>
          <a:bodyPr/>
          <a:lstStyle/>
          <a:p>
            <a:fld id="{19FF2629-E2CB-4ED1-8862-D7B87ACF6E46}" type="slidenum">
              <a:rPr lang="en-US" smtClean="0"/>
              <a:t>6</a:t>
            </a:fld>
            <a:endParaRPr lang="en-US"/>
          </a:p>
        </p:txBody>
      </p:sp>
    </p:spTree>
    <p:extLst>
      <p:ext uri="{BB962C8B-B14F-4D97-AF65-F5344CB8AC3E}">
        <p14:creationId xmlns:p14="http://schemas.microsoft.com/office/powerpoint/2010/main" val="10801422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Mike</a:t>
            </a:r>
          </a:p>
          <a:p>
            <a:pPr marL="171450" indent="-1714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Finding games for an inputted user would be a bit more involved. For model 1, it began with the determination of those players who were the most similar to the gamer passed in. The main formula utilized for this purpose was Eqn. 2. Here, the cosine similarity calls for getting the passed in player’s game ratings, finding the sum of products between them and each of the other player’s scores, and then dividing each of those results by the relevant product of their squares, sums, and roots.</a:t>
            </a:r>
          </a:p>
          <a:p>
            <a:pPr marL="171450" indent="-1714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Once that was completed, a players-by-games data frame of the most similar gamers was created with the added column of their cosine similarities placed at the end. Weighted averages filled the empty cells in the passed-in player’s row so that the highest averages, or ratings, could be recommended. These game averages were calculated by taking each other player’s rating for that game, multiplying it by their similarity score, adding the result to a running tally for the game, and then dividing it by the sum of the cosines for all players.</a:t>
            </a:r>
          </a:p>
          <a:p>
            <a:pPr marL="171450" indent="-1714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The final step was to create a recommendation list for the passed-in player and fill it with the </a:t>
            </a:r>
            <a:r>
              <a:rPr lang="en-US" sz="1800" b="0" i="0" u="none" strike="noStrike" err="1">
                <a:solidFill>
                  <a:srgbClr val="000000"/>
                </a:solidFill>
                <a:effectLst/>
                <a:latin typeface="Times New Roman" panose="02020603050405020304" pitchFamily="18" charset="0"/>
              </a:rPr>
              <a:t>unplayed</a:t>
            </a:r>
            <a:r>
              <a:rPr lang="en-US" sz="1800" b="0" i="0" u="none" strike="noStrike">
                <a:solidFill>
                  <a:srgbClr val="000000"/>
                </a:solidFill>
                <a:effectLst/>
                <a:latin typeface="Times New Roman" panose="02020603050405020304" pitchFamily="18" charset="0"/>
              </a:rPr>
              <a:t> games holding a weighted rating. This could be done by iterating over his or her game row and checking for values over 0. After doing this and gathering the games, they were sorted from greatest to least making the beginning hold the games that the recommendation system assumes the player would rank the highest if he or she was to play them. The hypothesis was that a player’s already-owned greatest ranked games would be of the same genre of the highest rated recommended games.</a:t>
            </a:r>
          </a:p>
          <a:p>
            <a:pPr marL="171450" indent="-1714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When it came to the model 1 results for player 151603712, the most similar gamers all had fairly close cosine similarities. This was typical for any user passed in. A total of 9, excluding the passed in player, are displayed in Fig. 3. The values shown range roughly from 0.86 to 0.79.</a:t>
            </a:r>
          </a:p>
          <a:p>
            <a:pPr marL="171450" indent="-1714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Some games already owned by player 151603712 can be viewed in Table V. The Elder Scrolls V Skyrim holds a rating of 10, while Fallout 4 approaches a score of 4. The rest of his or her games do not exceed 1.5.</a:t>
            </a:r>
          </a:p>
          <a:p>
            <a:pPr marL="171450" indent="-1714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Fig. 4 are the top games the model 1 recommendation system would suggest to this player. They include Counter-Strike Global Offensive, Day of Defeat Source, The Lord of the Rings War in the North, Terraria, and F1 2012. The second number in each tuple is the weighted average, or rating, expected by the player.</a:t>
            </a:r>
          </a:p>
          <a:p>
            <a:pPr marL="171450" indent="-1714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The first model for recommending games to a specific player outputted some high correlations when it came to the finding of similar gamers. Each of the users in Fig. 3 were above 0.75. This was a good sign and pretty common when different players were fed into the recommendation system.</a:t>
            </a:r>
          </a:p>
          <a:p>
            <a:pPr marL="171450" indent="-1714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One problem with model 1 was the very low calculated ratings. It seems possible that there are just too many games and the ratings need further tuning. As stated before,  a player’s most-played game can throw off the rest of his or her formula-</a:t>
            </a:r>
            <a:r>
              <a:rPr lang="en-US" sz="1800" b="0" i="0" u="none" strike="noStrike" err="1">
                <a:solidFill>
                  <a:srgbClr val="000000"/>
                </a:solidFill>
                <a:effectLst/>
                <a:latin typeface="Times New Roman" panose="02020603050405020304" pitchFamily="18" charset="0"/>
              </a:rPr>
              <a:t>deriven</a:t>
            </a:r>
            <a:r>
              <a:rPr lang="en-US" sz="1800" b="0" i="0" u="none" strike="noStrike">
                <a:solidFill>
                  <a:srgbClr val="000000"/>
                </a:solidFill>
                <a:effectLst/>
                <a:latin typeface="Times New Roman" panose="02020603050405020304" pitchFamily="18" charset="0"/>
              </a:rPr>
              <a:t> ratings for lesser-played games.</a:t>
            </a:r>
          </a:p>
          <a:p>
            <a:pPr marL="171450" indent="-171450">
              <a:buFont typeface="Arial" panose="020B0604020202020204" pitchFamily="34" charset="0"/>
              <a:buChar char="•"/>
            </a:pPr>
            <a:r>
              <a:rPr lang="en-US" sz="1800" b="0" i="0" u="none" strike="noStrike">
                <a:solidFill>
                  <a:srgbClr val="000000"/>
                </a:solidFill>
                <a:effectLst/>
                <a:latin typeface="Times New Roman" panose="02020603050405020304" pitchFamily="18" charset="0"/>
              </a:rPr>
              <a:t>Despite the shortcomings of these low ratings, some of the games suggested in Fig. 4 do make quite a bit of sense. Fallout 4, Fallout New Vegas, and Left 4 Dead 2, which player 151603712 already owned, are all first-person shooter games, while The Elder Scrolls V Skyrim is a fantasy role-playing game. The recommended games list holds Counter-Strike Global Offensive, Day of Defeat Source, and The Lord of the Rings War in the North at the top with the highest calculated ratings. This is 2 first-person shooter games and 1 fantasy role-playing game. In other words, the recommendations do have similarities with the user’s already-owned games. However, it needs to be remembered that game similarity ought to be measured by more than just genre.</a:t>
            </a:r>
            <a:endParaRPr lang="en-US"/>
          </a:p>
        </p:txBody>
      </p:sp>
      <p:sp>
        <p:nvSpPr>
          <p:cNvPr id="4" name="Slide Number Placeholder 3"/>
          <p:cNvSpPr>
            <a:spLocks noGrp="1"/>
          </p:cNvSpPr>
          <p:nvPr>
            <p:ph type="sldNum" sz="quarter" idx="5"/>
          </p:nvPr>
        </p:nvSpPr>
        <p:spPr/>
        <p:txBody>
          <a:bodyPr/>
          <a:lstStyle/>
          <a:p>
            <a:fld id="{19FF2629-E2CB-4ED1-8862-D7B87ACF6E46}" type="slidenum">
              <a:rPr lang="en-US" smtClean="0"/>
              <a:t>7</a:t>
            </a:fld>
            <a:endParaRPr lang="en-US"/>
          </a:p>
        </p:txBody>
      </p:sp>
    </p:spTree>
    <p:extLst>
      <p:ext uri="{BB962C8B-B14F-4D97-AF65-F5344CB8AC3E}">
        <p14:creationId xmlns:p14="http://schemas.microsoft.com/office/powerpoint/2010/main" val="7366471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panose="020F0502020204030204"/>
              </a:rPr>
              <a:t>NATE:</a:t>
            </a:r>
          </a:p>
          <a:p>
            <a:pPr marL="171450" indent="-171450">
              <a:buFont typeface="Arial" panose="020B0604020202020204" pitchFamily="34" charset="0"/>
              <a:buChar char="•"/>
            </a:pPr>
            <a:r>
              <a:rPr lang="en-US"/>
              <a:t>Our 2nd Model (which was developed for the first checkpoint), introduced the idea of collaborative filtering</a:t>
            </a:r>
            <a:endParaRPr lang="en-US">
              <a:cs typeface="Calibri" panose="020F0502020204030204"/>
            </a:endParaRPr>
          </a:p>
          <a:p>
            <a:pPr marL="171450" indent="-171450">
              <a:buFont typeface="Arial" panose="020B0604020202020204" pitchFamily="34" charset="0"/>
              <a:buChar char="•"/>
            </a:pPr>
            <a:r>
              <a:rPr lang="en-US">
                <a:cs typeface="Calibri" panose="020F0502020204030204"/>
              </a:rPr>
              <a:t>Collaborative filtering is a type of recommendation system that infers the user's preferences for a new item, based on the preferences of other users</a:t>
            </a:r>
          </a:p>
          <a:p>
            <a:pPr lvl="1" indent="-171450">
              <a:buFont typeface="Arial" panose="020B0604020202020204" pitchFamily="34" charset="0"/>
              <a:buChar char="•"/>
            </a:pPr>
            <a:r>
              <a:rPr lang="en-US">
                <a:cs typeface="Calibri" panose="020F0502020204030204"/>
              </a:rPr>
              <a:t>U = Users </a:t>
            </a:r>
          </a:p>
          <a:p>
            <a:pPr lvl="1" indent="-171450">
              <a:buFont typeface="Arial" panose="020B0604020202020204" pitchFamily="34" charset="0"/>
              <a:buChar char="•"/>
            </a:pPr>
            <a:r>
              <a:rPr lang="en-US">
                <a:cs typeface="Calibri" panose="020F0502020204030204"/>
              </a:rPr>
              <a:t>V = Games</a:t>
            </a:r>
          </a:p>
          <a:p>
            <a:pPr lvl="1" indent="-171450">
              <a:buFont typeface="Arial" panose="020B0604020202020204" pitchFamily="34" charset="0"/>
              <a:buChar char="•"/>
            </a:pPr>
            <a:r>
              <a:rPr lang="en-US">
                <a:cs typeface="Calibri" panose="020F0502020204030204"/>
              </a:rPr>
              <a:t>R = Final results</a:t>
            </a:r>
          </a:p>
          <a:p>
            <a:pPr marL="171450" indent="-171450">
              <a:buFont typeface="Arial"/>
              <a:buChar char="•"/>
            </a:pPr>
            <a:r>
              <a:rPr lang="en-US">
                <a:cs typeface="+mn-lt"/>
              </a:rPr>
              <a:t>We first filter the data by removing all instances of purchased from the purchased in "purchased/play" and 1.0 for "hours"</a:t>
            </a:r>
          </a:p>
          <a:p>
            <a:pPr marL="171450" indent="-171450">
              <a:buFont typeface="Arial"/>
              <a:buChar char="•"/>
            </a:pPr>
            <a:r>
              <a:rPr lang="en-US">
                <a:cs typeface="+mn-lt"/>
              </a:rPr>
              <a:t>Remove all users who have played less than 10 games</a:t>
            </a:r>
          </a:p>
          <a:p>
            <a:pPr marL="171450" indent="-171450">
              <a:buFont typeface="Arial"/>
              <a:buChar char="•"/>
            </a:pPr>
            <a:r>
              <a:rPr lang="en-US">
                <a:cs typeface="+mn-lt"/>
              </a:rPr>
              <a:t>Then we map indices for the user and game matrix's, to begin making correlations between users' hours across games, and their purchases</a:t>
            </a:r>
          </a:p>
          <a:p>
            <a:pPr marL="171450" indent="-171450">
              <a:buFont typeface="Arial"/>
              <a:buChar char="•"/>
            </a:pPr>
            <a:r>
              <a:rPr lang="en-US">
                <a:cs typeface="+mn-lt"/>
              </a:rPr>
              <a:t>Iterate through the data making correlations</a:t>
            </a:r>
          </a:p>
          <a:p>
            <a:pPr marL="171450" indent="-171450">
              <a:buFont typeface="Arial"/>
              <a:buChar char="•"/>
            </a:pPr>
            <a:r>
              <a:rPr lang="en-US">
                <a:cs typeface="+mn-lt"/>
              </a:rPr>
              <a:t>Print recommendation results</a:t>
            </a:r>
          </a:p>
          <a:p>
            <a:pPr marL="171450" indent="-171450">
              <a:buFont typeface="Arial"/>
              <a:buChar char="•"/>
            </a:pPr>
            <a:endParaRPr lang="en-US">
              <a:cs typeface="+mn-lt"/>
            </a:endParaRPr>
          </a:p>
          <a:p>
            <a:pPr marL="171450" indent="-171450">
              <a:buFont typeface="Arial" panose="020B0604020202020204" pitchFamily="34" charset="0"/>
              <a:buChar char="•"/>
            </a:pPr>
            <a:endParaRPr lang="en-US">
              <a:cs typeface="+mn-lt"/>
            </a:endParaRPr>
          </a:p>
        </p:txBody>
      </p:sp>
      <p:sp>
        <p:nvSpPr>
          <p:cNvPr id="4" name="Slide Number Placeholder 3"/>
          <p:cNvSpPr>
            <a:spLocks noGrp="1"/>
          </p:cNvSpPr>
          <p:nvPr>
            <p:ph type="sldNum" sz="quarter" idx="5"/>
          </p:nvPr>
        </p:nvSpPr>
        <p:spPr/>
        <p:txBody>
          <a:bodyPr/>
          <a:lstStyle/>
          <a:p>
            <a:fld id="{19FF2629-E2CB-4ED1-8862-D7B87ACF6E46}" type="slidenum">
              <a:rPr lang="en-US" smtClean="0"/>
              <a:t>8</a:t>
            </a:fld>
            <a:endParaRPr lang="en-US"/>
          </a:p>
        </p:txBody>
      </p:sp>
    </p:spTree>
    <p:extLst>
      <p:ext uri="{BB962C8B-B14F-4D97-AF65-F5344CB8AC3E}">
        <p14:creationId xmlns:p14="http://schemas.microsoft.com/office/powerpoint/2010/main" val="29337368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NATE:</a:t>
            </a:r>
          </a:p>
          <a:p>
            <a:pPr marL="171450" indent="-171450">
              <a:buFont typeface="Arial"/>
              <a:buChar char="•"/>
            </a:pPr>
            <a:r>
              <a:rPr lang="en-US">
                <a:cs typeface="Calibri"/>
              </a:rPr>
              <a:t>Model 1 had a much higher effectiveness, recommending games with a higher precision due to the scaling of hours into a rating system</a:t>
            </a:r>
          </a:p>
          <a:p>
            <a:pPr marL="171450" indent="-171450">
              <a:buFont typeface="Arial"/>
              <a:buChar char="•"/>
            </a:pPr>
            <a:r>
              <a:rPr lang="en-US">
                <a:cs typeface="Calibri"/>
              </a:rPr>
              <a:t>Model 2 set a decent foundation for going about building this rating system</a:t>
            </a:r>
          </a:p>
          <a:p>
            <a:pPr marL="171450" indent="-171450">
              <a:buFont typeface="Arial"/>
              <a:buChar char="•"/>
            </a:pPr>
            <a:r>
              <a:rPr lang="en-US">
                <a:cs typeface="Calibri"/>
              </a:rPr>
              <a:t>Model 2 often would not recommend any games correctly to a user's purchases</a:t>
            </a:r>
          </a:p>
          <a:p>
            <a:pPr marL="171450" indent="-171450">
              <a:buFont typeface="Arial"/>
              <a:buChar char="•"/>
            </a:pPr>
            <a:r>
              <a:rPr lang="en-US">
                <a:cs typeface="Calibri"/>
              </a:rPr>
              <a:t>Here is a comparison of the results generated from both algorithm</a:t>
            </a:r>
          </a:p>
          <a:p>
            <a:pPr marL="171450" indent="-171450">
              <a:buFont typeface="Arial"/>
              <a:buChar char="•"/>
            </a:pPr>
            <a:endParaRPr lang="en-US">
              <a:cs typeface="Calibri"/>
            </a:endParaRPr>
          </a:p>
        </p:txBody>
      </p:sp>
      <p:sp>
        <p:nvSpPr>
          <p:cNvPr id="4" name="Slide Number Placeholder 3"/>
          <p:cNvSpPr>
            <a:spLocks noGrp="1"/>
          </p:cNvSpPr>
          <p:nvPr>
            <p:ph type="sldNum" sz="quarter" idx="5"/>
          </p:nvPr>
        </p:nvSpPr>
        <p:spPr/>
        <p:txBody>
          <a:bodyPr/>
          <a:lstStyle/>
          <a:p>
            <a:fld id="{19FF2629-E2CB-4ED1-8862-D7B87ACF6E46}" type="slidenum">
              <a:rPr lang="en-US" smtClean="0"/>
              <a:t>9</a:t>
            </a:fld>
            <a:endParaRPr lang="en-US"/>
          </a:p>
        </p:txBody>
      </p:sp>
    </p:spTree>
    <p:extLst>
      <p:ext uri="{BB962C8B-B14F-4D97-AF65-F5344CB8AC3E}">
        <p14:creationId xmlns:p14="http://schemas.microsoft.com/office/powerpoint/2010/main" val="8056261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2622C-417F-436F-B9DA-EF79BA07DF0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827E968-8C00-49C5-BFB1-1A2395E5B1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8DBF3AA-4241-43DC-AB12-AC36F4E32BFB}"/>
              </a:ext>
            </a:extLst>
          </p:cNvPr>
          <p:cNvSpPr>
            <a:spLocks noGrp="1"/>
          </p:cNvSpPr>
          <p:nvPr>
            <p:ph type="dt" sz="half" idx="10"/>
          </p:nvPr>
        </p:nvSpPr>
        <p:spPr/>
        <p:txBody>
          <a:bodyPr/>
          <a:lstStyle/>
          <a:p>
            <a:fld id="{DA800F31-0181-4835-9344-2658E572C3C1}" type="datetimeFigureOut">
              <a:rPr lang="en-US" smtClean="0"/>
              <a:t>12/15/2020</a:t>
            </a:fld>
            <a:endParaRPr lang="en-US"/>
          </a:p>
        </p:txBody>
      </p:sp>
      <p:sp>
        <p:nvSpPr>
          <p:cNvPr id="5" name="Footer Placeholder 4">
            <a:extLst>
              <a:ext uri="{FF2B5EF4-FFF2-40B4-BE49-F238E27FC236}">
                <a16:creationId xmlns:a16="http://schemas.microsoft.com/office/drawing/2014/main" id="{C260A217-EE54-41C5-8809-A0BA688153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747783-FE89-4B75-8AA2-33FE6AE477A1}"/>
              </a:ext>
            </a:extLst>
          </p:cNvPr>
          <p:cNvSpPr>
            <a:spLocks noGrp="1"/>
          </p:cNvSpPr>
          <p:nvPr>
            <p:ph type="sldNum" sz="quarter" idx="12"/>
          </p:nvPr>
        </p:nvSpPr>
        <p:spPr/>
        <p:txBody>
          <a:bodyPr/>
          <a:lstStyle/>
          <a:p>
            <a:fld id="{6369D562-4F3D-482E-8A9E-1E3B3FBAD878}" type="slidenum">
              <a:rPr lang="en-US" smtClean="0"/>
              <a:t>‹#›</a:t>
            </a:fld>
            <a:endParaRPr lang="en-US"/>
          </a:p>
        </p:txBody>
      </p:sp>
    </p:spTree>
    <p:extLst>
      <p:ext uri="{BB962C8B-B14F-4D97-AF65-F5344CB8AC3E}">
        <p14:creationId xmlns:p14="http://schemas.microsoft.com/office/powerpoint/2010/main" val="37356078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54D4F-06A6-49E6-971F-A160F6F3DD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3194092-F201-465E-92D6-56B6F7B483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580D63-0624-4CF7-8B0C-F499FF1A84E8}"/>
              </a:ext>
            </a:extLst>
          </p:cNvPr>
          <p:cNvSpPr>
            <a:spLocks noGrp="1"/>
          </p:cNvSpPr>
          <p:nvPr>
            <p:ph type="dt" sz="half" idx="10"/>
          </p:nvPr>
        </p:nvSpPr>
        <p:spPr/>
        <p:txBody>
          <a:bodyPr/>
          <a:lstStyle/>
          <a:p>
            <a:fld id="{DA800F31-0181-4835-9344-2658E572C3C1}" type="datetimeFigureOut">
              <a:rPr lang="en-US" smtClean="0"/>
              <a:t>12/15/2020</a:t>
            </a:fld>
            <a:endParaRPr lang="en-US"/>
          </a:p>
        </p:txBody>
      </p:sp>
      <p:sp>
        <p:nvSpPr>
          <p:cNvPr id="5" name="Footer Placeholder 4">
            <a:extLst>
              <a:ext uri="{FF2B5EF4-FFF2-40B4-BE49-F238E27FC236}">
                <a16:creationId xmlns:a16="http://schemas.microsoft.com/office/drawing/2014/main" id="{41064067-BD57-4515-B5BA-349EABFAC8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3D9949-B643-4CB8-9B36-F0D66099E515}"/>
              </a:ext>
            </a:extLst>
          </p:cNvPr>
          <p:cNvSpPr>
            <a:spLocks noGrp="1"/>
          </p:cNvSpPr>
          <p:nvPr>
            <p:ph type="sldNum" sz="quarter" idx="12"/>
          </p:nvPr>
        </p:nvSpPr>
        <p:spPr/>
        <p:txBody>
          <a:bodyPr/>
          <a:lstStyle/>
          <a:p>
            <a:fld id="{6369D562-4F3D-482E-8A9E-1E3B3FBAD878}" type="slidenum">
              <a:rPr lang="en-US" smtClean="0"/>
              <a:t>‹#›</a:t>
            </a:fld>
            <a:endParaRPr lang="en-US"/>
          </a:p>
        </p:txBody>
      </p:sp>
    </p:spTree>
    <p:extLst>
      <p:ext uri="{BB962C8B-B14F-4D97-AF65-F5344CB8AC3E}">
        <p14:creationId xmlns:p14="http://schemas.microsoft.com/office/powerpoint/2010/main" val="4685596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BED304-B76F-4AAF-A93D-AC16A4687D9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9E733BE-307D-4EAA-BA22-F24AC502ADD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FFD50E-2F66-42DB-91DF-345410983041}"/>
              </a:ext>
            </a:extLst>
          </p:cNvPr>
          <p:cNvSpPr>
            <a:spLocks noGrp="1"/>
          </p:cNvSpPr>
          <p:nvPr>
            <p:ph type="dt" sz="half" idx="10"/>
          </p:nvPr>
        </p:nvSpPr>
        <p:spPr/>
        <p:txBody>
          <a:bodyPr/>
          <a:lstStyle/>
          <a:p>
            <a:fld id="{DA800F31-0181-4835-9344-2658E572C3C1}" type="datetimeFigureOut">
              <a:rPr lang="en-US" smtClean="0"/>
              <a:t>12/15/2020</a:t>
            </a:fld>
            <a:endParaRPr lang="en-US"/>
          </a:p>
        </p:txBody>
      </p:sp>
      <p:sp>
        <p:nvSpPr>
          <p:cNvPr id="5" name="Footer Placeholder 4">
            <a:extLst>
              <a:ext uri="{FF2B5EF4-FFF2-40B4-BE49-F238E27FC236}">
                <a16:creationId xmlns:a16="http://schemas.microsoft.com/office/drawing/2014/main" id="{A5420352-4405-4BCE-A71E-7B34B055A6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437197-0E6A-48EB-A403-05C3661DEBB0}"/>
              </a:ext>
            </a:extLst>
          </p:cNvPr>
          <p:cNvSpPr>
            <a:spLocks noGrp="1"/>
          </p:cNvSpPr>
          <p:nvPr>
            <p:ph type="sldNum" sz="quarter" idx="12"/>
          </p:nvPr>
        </p:nvSpPr>
        <p:spPr/>
        <p:txBody>
          <a:bodyPr/>
          <a:lstStyle/>
          <a:p>
            <a:fld id="{6369D562-4F3D-482E-8A9E-1E3B3FBAD878}" type="slidenum">
              <a:rPr lang="en-US" smtClean="0"/>
              <a:t>‹#›</a:t>
            </a:fld>
            <a:endParaRPr lang="en-US"/>
          </a:p>
        </p:txBody>
      </p:sp>
    </p:spTree>
    <p:extLst>
      <p:ext uri="{BB962C8B-B14F-4D97-AF65-F5344CB8AC3E}">
        <p14:creationId xmlns:p14="http://schemas.microsoft.com/office/powerpoint/2010/main" val="18361759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E7821-0EBF-49F7-85D0-713E0D346B5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162B8D0-F243-462E-AC6B-BDD2F50660E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23DEDB-E419-4CE8-8486-76A11DA14277}"/>
              </a:ext>
            </a:extLst>
          </p:cNvPr>
          <p:cNvSpPr>
            <a:spLocks noGrp="1"/>
          </p:cNvSpPr>
          <p:nvPr>
            <p:ph type="dt" sz="half" idx="10"/>
          </p:nvPr>
        </p:nvSpPr>
        <p:spPr/>
        <p:txBody>
          <a:bodyPr/>
          <a:lstStyle/>
          <a:p>
            <a:fld id="{DA800F31-0181-4835-9344-2658E572C3C1}" type="datetimeFigureOut">
              <a:rPr lang="en-US" smtClean="0"/>
              <a:t>12/15/2020</a:t>
            </a:fld>
            <a:endParaRPr lang="en-US"/>
          </a:p>
        </p:txBody>
      </p:sp>
      <p:sp>
        <p:nvSpPr>
          <p:cNvPr id="5" name="Footer Placeholder 4">
            <a:extLst>
              <a:ext uri="{FF2B5EF4-FFF2-40B4-BE49-F238E27FC236}">
                <a16:creationId xmlns:a16="http://schemas.microsoft.com/office/drawing/2014/main" id="{3010477D-71BC-4AE6-8A67-E32C6434DC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BADC79-CEAF-4A69-A31D-A75A90D6E998}"/>
              </a:ext>
            </a:extLst>
          </p:cNvPr>
          <p:cNvSpPr>
            <a:spLocks noGrp="1"/>
          </p:cNvSpPr>
          <p:nvPr>
            <p:ph type="sldNum" sz="quarter" idx="12"/>
          </p:nvPr>
        </p:nvSpPr>
        <p:spPr/>
        <p:txBody>
          <a:bodyPr/>
          <a:lstStyle/>
          <a:p>
            <a:fld id="{6369D562-4F3D-482E-8A9E-1E3B3FBAD878}" type="slidenum">
              <a:rPr lang="en-US" smtClean="0"/>
              <a:t>‹#›</a:t>
            </a:fld>
            <a:endParaRPr lang="en-US"/>
          </a:p>
        </p:txBody>
      </p:sp>
    </p:spTree>
    <p:extLst>
      <p:ext uri="{BB962C8B-B14F-4D97-AF65-F5344CB8AC3E}">
        <p14:creationId xmlns:p14="http://schemas.microsoft.com/office/powerpoint/2010/main" val="32375089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9828C-EE58-4DE2-BDA1-662BBF38837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C5E1584-B5B3-4748-82F9-8A0001B28CE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42CBE9A-AD08-4AC7-80FB-21C53686921D}"/>
              </a:ext>
            </a:extLst>
          </p:cNvPr>
          <p:cNvSpPr>
            <a:spLocks noGrp="1"/>
          </p:cNvSpPr>
          <p:nvPr>
            <p:ph type="dt" sz="half" idx="10"/>
          </p:nvPr>
        </p:nvSpPr>
        <p:spPr/>
        <p:txBody>
          <a:bodyPr/>
          <a:lstStyle/>
          <a:p>
            <a:fld id="{DA800F31-0181-4835-9344-2658E572C3C1}" type="datetimeFigureOut">
              <a:rPr lang="en-US" smtClean="0"/>
              <a:t>12/15/2020</a:t>
            </a:fld>
            <a:endParaRPr lang="en-US"/>
          </a:p>
        </p:txBody>
      </p:sp>
      <p:sp>
        <p:nvSpPr>
          <p:cNvPr id="5" name="Footer Placeholder 4">
            <a:extLst>
              <a:ext uri="{FF2B5EF4-FFF2-40B4-BE49-F238E27FC236}">
                <a16:creationId xmlns:a16="http://schemas.microsoft.com/office/drawing/2014/main" id="{B7C17E5E-8354-4123-A177-076CB33DFC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E13CEF-4A68-4007-928B-43CFCF06453F}"/>
              </a:ext>
            </a:extLst>
          </p:cNvPr>
          <p:cNvSpPr>
            <a:spLocks noGrp="1"/>
          </p:cNvSpPr>
          <p:nvPr>
            <p:ph type="sldNum" sz="quarter" idx="12"/>
          </p:nvPr>
        </p:nvSpPr>
        <p:spPr/>
        <p:txBody>
          <a:bodyPr/>
          <a:lstStyle/>
          <a:p>
            <a:fld id="{6369D562-4F3D-482E-8A9E-1E3B3FBAD878}" type="slidenum">
              <a:rPr lang="en-US" smtClean="0"/>
              <a:t>‹#›</a:t>
            </a:fld>
            <a:endParaRPr lang="en-US"/>
          </a:p>
        </p:txBody>
      </p:sp>
    </p:spTree>
    <p:extLst>
      <p:ext uri="{BB962C8B-B14F-4D97-AF65-F5344CB8AC3E}">
        <p14:creationId xmlns:p14="http://schemas.microsoft.com/office/powerpoint/2010/main" val="20128869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A4A24-FE23-47FA-991F-A8561D431B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6D253E-22EF-40D2-A54D-6F6606C1116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A43A73C-89F6-46C5-8121-8C0AE59DD0A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85A9E3F-8FF1-4981-A9C2-807E50026CE9}"/>
              </a:ext>
            </a:extLst>
          </p:cNvPr>
          <p:cNvSpPr>
            <a:spLocks noGrp="1"/>
          </p:cNvSpPr>
          <p:nvPr>
            <p:ph type="dt" sz="half" idx="10"/>
          </p:nvPr>
        </p:nvSpPr>
        <p:spPr/>
        <p:txBody>
          <a:bodyPr/>
          <a:lstStyle/>
          <a:p>
            <a:fld id="{DA800F31-0181-4835-9344-2658E572C3C1}" type="datetimeFigureOut">
              <a:rPr lang="en-US" smtClean="0"/>
              <a:t>12/15/2020</a:t>
            </a:fld>
            <a:endParaRPr lang="en-US"/>
          </a:p>
        </p:txBody>
      </p:sp>
      <p:sp>
        <p:nvSpPr>
          <p:cNvPr id="6" name="Footer Placeholder 5">
            <a:extLst>
              <a:ext uri="{FF2B5EF4-FFF2-40B4-BE49-F238E27FC236}">
                <a16:creationId xmlns:a16="http://schemas.microsoft.com/office/drawing/2014/main" id="{27B92F84-D879-43FF-9E52-483BC60EA0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F1145F-0DF7-45C4-BF90-7A5227DEA519}"/>
              </a:ext>
            </a:extLst>
          </p:cNvPr>
          <p:cNvSpPr>
            <a:spLocks noGrp="1"/>
          </p:cNvSpPr>
          <p:nvPr>
            <p:ph type="sldNum" sz="quarter" idx="12"/>
          </p:nvPr>
        </p:nvSpPr>
        <p:spPr/>
        <p:txBody>
          <a:bodyPr/>
          <a:lstStyle/>
          <a:p>
            <a:fld id="{6369D562-4F3D-482E-8A9E-1E3B3FBAD878}" type="slidenum">
              <a:rPr lang="en-US" smtClean="0"/>
              <a:t>‹#›</a:t>
            </a:fld>
            <a:endParaRPr lang="en-US"/>
          </a:p>
        </p:txBody>
      </p:sp>
    </p:spTree>
    <p:extLst>
      <p:ext uri="{BB962C8B-B14F-4D97-AF65-F5344CB8AC3E}">
        <p14:creationId xmlns:p14="http://schemas.microsoft.com/office/powerpoint/2010/main" val="7429194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6056B-8BDD-4A82-B99E-2844354766C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53F3191-120E-40C8-B262-D9BBD47A19D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AC2981F-3B45-479F-8AEF-F5472CEAC73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B2C10B4-7592-4558-85AB-BC5415FAFF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1D459F8-9236-4824-9863-B381B64E941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F8BAFAA-F002-48B0-870B-55BF518AE7E1}"/>
              </a:ext>
            </a:extLst>
          </p:cNvPr>
          <p:cNvSpPr>
            <a:spLocks noGrp="1"/>
          </p:cNvSpPr>
          <p:nvPr>
            <p:ph type="dt" sz="half" idx="10"/>
          </p:nvPr>
        </p:nvSpPr>
        <p:spPr/>
        <p:txBody>
          <a:bodyPr/>
          <a:lstStyle/>
          <a:p>
            <a:fld id="{DA800F31-0181-4835-9344-2658E572C3C1}" type="datetimeFigureOut">
              <a:rPr lang="en-US" smtClean="0"/>
              <a:t>12/15/2020</a:t>
            </a:fld>
            <a:endParaRPr lang="en-US"/>
          </a:p>
        </p:txBody>
      </p:sp>
      <p:sp>
        <p:nvSpPr>
          <p:cNvPr id="8" name="Footer Placeholder 7">
            <a:extLst>
              <a:ext uri="{FF2B5EF4-FFF2-40B4-BE49-F238E27FC236}">
                <a16:creationId xmlns:a16="http://schemas.microsoft.com/office/drawing/2014/main" id="{2C7760CB-09DB-4F9B-B8D4-19112AB38B4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A61E02-E058-4FFA-8669-296A77F437A9}"/>
              </a:ext>
            </a:extLst>
          </p:cNvPr>
          <p:cNvSpPr>
            <a:spLocks noGrp="1"/>
          </p:cNvSpPr>
          <p:nvPr>
            <p:ph type="sldNum" sz="quarter" idx="12"/>
          </p:nvPr>
        </p:nvSpPr>
        <p:spPr/>
        <p:txBody>
          <a:bodyPr/>
          <a:lstStyle/>
          <a:p>
            <a:fld id="{6369D562-4F3D-482E-8A9E-1E3B3FBAD878}" type="slidenum">
              <a:rPr lang="en-US" smtClean="0"/>
              <a:t>‹#›</a:t>
            </a:fld>
            <a:endParaRPr lang="en-US"/>
          </a:p>
        </p:txBody>
      </p:sp>
    </p:spTree>
    <p:extLst>
      <p:ext uri="{BB962C8B-B14F-4D97-AF65-F5344CB8AC3E}">
        <p14:creationId xmlns:p14="http://schemas.microsoft.com/office/powerpoint/2010/main" val="3719572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E864B-5BFE-4A4C-8760-C58A478BB98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775E23C-B8B0-41ED-991A-02FA36E32D0E}"/>
              </a:ext>
            </a:extLst>
          </p:cNvPr>
          <p:cNvSpPr>
            <a:spLocks noGrp="1"/>
          </p:cNvSpPr>
          <p:nvPr>
            <p:ph type="dt" sz="half" idx="10"/>
          </p:nvPr>
        </p:nvSpPr>
        <p:spPr/>
        <p:txBody>
          <a:bodyPr/>
          <a:lstStyle/>
          <a:p>
            <a:fld id="{DA800F31-0181-4835-9344-2658E572C3C1}" type="datetimeFigureOut">
              <a:rPr lang="en-US" smtClean="0"/>
              <a:t>12/15/2020</a:t>
            </a:fld>
            <a:endParaRPr lang="en-US"/>
          </a:p>
        </p:txBody>
      </p:sp>
      <p:sp>
        <p:nvSpPr>
          <p:cNvPr id="4" name="Footer Placeholder 3">
            <a:extLst>
              <a:ext uri="{FF2B5EF4-FFF2-40B4-BE49-F238E27FC236}">
                <a16:creationId xmlns:a16="http://schemas.microsoft.com/office/drawing/2014/main" id="{BF344B69-67E5-432B-A191-BFD87467DFD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5F9EB6F-9CA3-4834-9F16-BC600930F1E1}"/>
              </a:ext>
            </a:extLst>
          </p:cNvPr>
          <p:cNvSpPr>
            <a:spLocks noGrp="1"/>
          </p:cNvSpPr>
          <p:nvPr>
            <p:ph type="sldNum" sz="quarter" idx="12"/>
          </p:nvPr>
        </p:nvSpPr>
        <p:spPr/>
        <p:txBody>
          <a:bodyPr/>
          <a:lstStyle/>
          <a:p>
            <a:fld id="{6369D562-4F3D-482E-8A9E-1E3B3FBAD878}" type="slidenum">
              <a:rPr lang="en-US" smtClean="0"/>
              <a:t>‹#›</a:t>
            </a:fld>
            <a:endParaRPr lang="en-US"/>
          </a:p>
        </p:txBody>
      </p:sp>
    </p:spTree>
    <p:extLst>
      <p:ext uri="{BB962C8B-B14F-4D97-AF65-F5344CB8AC3E}">
        <p14:creationId xmlns:p14="http://schemas.microsoft.com/office/powerpoint/2010/main" val="33924591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5076D4E-5461-44ED-97A2-C98CF0F8D82E}"/>
              </a:ext>
            </a:extLst>
          </p:cNvPr>
          <p:cNvSpPr>
            <a:spLocks noGrp="1"/>
          </p:cNvSpPr>
          <p:nvPr>
            <p:ph type="dt" sz="half" idx="10"/>
          </p:nvPr>
        </p:nvSpPr>
        <p:spPr/>
        <p:txBody>
          <a:bodyPr/>
          <a:lstStyle/>
          <a:p>
            <a:fld id="{DA800F31-0181-4835-9344-2658E572C3C1}" type="datetimeFigureOut">
              <a:rPr lang="en-US" smtClean="0"/>
              <a:t>12/15/2020</a:t>
            </a:fld>
            <a:endParaRPr lang="en-US"/>
          </a:p>
        </p:txBody>
      </p:sp>
      <p:sp>
        <p:nvSpPr>
          <p:cNvPr id="3" name="Footer Placeholder 2">
            <a:extLst>
              <a:ext uri="{FF2B5EF4-FFF2-40B4-BE49-F238E27FC236}">
                <a16:creationId xmlns:a16="http://schemas.microsoft.com/office/drawing/2014/main" id="{13A0885E-304E-41FD-A251-ADF25BBAE70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267F1D8-65BB-40CB-A743-F26D59B669A7}"/>
              </a:ext>
            </a:extLst>
          </p:cNvPr>
          <p:cNvSpPr>
            <a:spLocks noGrp="1"/>
          </p:cNvSpPr>
          <p:nvPr>
            <p:ph type="sldNum" sz="quarter" idx="12"/>
          </p:nvPr>
        </p:nvSpPr>
        <p:spPr/>
        <p:txBody>
          <a:bodyPr/>
          <a:lstStyle/>
          <a:p>
            <a:fld id="{6369D562-4F3D-482E-8A9E-1E3B3FBAD878}" type="slidenum">
              <a:rPr lang="en-US" smtClean="0"/>
              <a:t>‹#›</a:t>
            </a:fld>
            <a:endParaRPr lang="en-US"/>
          </a:p>
        </p:txBody>
      </p:sp>
    </p:spTree>
    <p:extLst>
      <p:ext uri="{BB962C8B-B14F-4D97-AF65-F5344CB8AC3E}">
        <p14:creationId xmlns:p14="http://schemas.microsoft.com/office/powerpoint/2010/main" val="10521923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AE401-24FE-45F1-882F-48B4148B0C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0EBD620-8D82-4634-80F2-D8D820F5C1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398CECC-5928-49FB-B8C4-C4E0570451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BC1526-1EAD-4EAB-93FC-FF66BFC04315}"/>
              </a:ext>
            </a:extLst>
          </p:cNvPr>
          <p:cNvSpPr>
            <a:spLocks noGrp="1"/>
          </p:cNvSpPr>
          <p:nvPr>
            <p:ph type="dt" sz="half" idx="10"/>
          </p:nvPr>
        </p:nvSpPr>
        <p:spPr/>
        <p:txBody>
          <a:bodyPr/>
          <a:lstStyle/>
          <a:p>
            <a:fld id="{DA800F31-0181-4835-9344-2658E572C3C1}" type="datetimeFigureOut">
              <a:rPr lang="en-US" smtClean="0"/>
              <a:t>12/15/2020</a:t>
            </a:fld>
            <a:endParaRPr lang="en-US"/>
          </a:p>
        </p:txBody>
      </p:sp>
      <p:sp>
        <p:nvSpPr>
          <p:cNvPr id="6" name="Footer Placeholder 5">
            <a:extLst>
              <a:ext uri="{FF2B5EF4-FFF2-40B4-BE49-F238E27FC236}">
                <a16:creationId xmlns:a16="http://schemas.microsoft.com/office/drawing/2014/main" id="{2967E531-722A-4F36-8DB3-78EB14D4D1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078417B-B4B2-42EE-8177-1924DBD57DA0}"/>
              </a:ext>
            </a:extLst>
          </p:cNvPr>
          <p:cNvSpPr>
            <a:spLocks noGrp="1"/>
          </p:cNvSpPr>
          <p:nvPr>
            <p:ph type="sldNum" sz="quarter" idx="12"/>
          </p:nvPr>
        </p:nvSpPr>
        <p:spPr/>
        <p:txBody>
          <a:bodyPr/>
          <a:lstStyle/>
          <a:p>
            <a:fld id="{6369D562-4F3D-482E-8A9E-1E3B3FBAD878}" type="slidenum">
              <a:rPr lang="en-US" smtClean="0"/>
              <a:t>‹#›</a:t>
            </a:fld>
            <a:endParaRPr lang="en-US"/>
          </a:p>
        </p:txBody>
      </p:sp>
    </p:spTree>
    <p:extLst>
      <p:ext uri="{BB962C8B-B14F-4D97-AF65-F5344CB8AC3E}">
        <p14:creationId xmlns:p14="http://schemas.microsoft.com/office/powerpoint/2010/main" val="30486434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DE9B95-07A1-4D4D-9550-91797D3B919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57A3EA1-B0CE-411B-B19C-58EF80C2467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DE18271-607C-456E-B4BE-2B2FF5CD44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5E068C-89F3-4552-B0A6-69B8F0A0182F}"/>
              </a:ext>
            </a:extLst>
          </p:cNvPr>
          <p:cNvSpPr>
            <a:spLocks noGrp="1"/>
          </p:cNvSpPr>
          <p:nvPr>
            <p:ph type="dt" sz="half" idx="10"/>
          </p:nvPr>
        </p:nvSpPr>
        <p:spPr/>
        <p:txBody>
          <a:bodyPr/>
          <a:lstStyle/>
          <a:p>
            <a:fld id="{DA800F31-0181-4835-9344-2658E572C3C1}" type="datetimeFigureOut">
              <a:rPr lang="en-US" smtClean="0"/>
              <a:t>12/15/2020</a:t>
            </a:fld>
            <a:endParaRPr lang="en-US"/>
          </a:p>
        </p:txBody>
      </p:sp>
      <p:sp>
        <p:nvSpPr>
          <p:cNvPr id="6" name="Footer Placeholder 5">
            <a:extLst>
              <a:ext uri="{FF2B5EF4-FFF2-40B4-BE49-F238E27FC236}">
                <a16:creationId xmlns:a16="http://schemas.microsoft.com/office/drawing/2014/main" id="{24B5DA74-CD31-4ECD-827A-430611C119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BD5E7E-146D-43FE-9D77-1F84114347E3}"/>
              </a:ext>
            </a:extLst>
          </p:cNvPr>
          <p:cNvSpPr>
            <a:spLocks noGrp="1"/>
          </p:cNvSpPr>
          <p:nvPr>
            <p:ph type="sldNum" sz="quarter" idx="12"/>
          </p:nvPr>
        </p:nvSpPr>
        <p:spPr/>
        <p:txBody>
          <a:bodyPr/>
          <a:lstStyle/>
          <a:p>
            <a:fld id="{6369D562-4F3D-482E-8A9E-1E3B3FBAD878}" type="slidenum">
              <a:rPr lang="en-US" smtClean="0"/>
              <a:t>‹#›</a:t>
            </a:fld>
            <a:endParaRPr lang="en-US"/>
          </a:p>
        </p:txBody>
      </p:sp>
    </p:spTree>
    <p:extLst>
      <p:ext uri="{BB962C8B-B14F-4D97-AF65-F5344CB8AC3E}">
        <p14:creationId xmlns:p14="http://schemas.microsoft.com/office/powerpoint/2010/main" val="3507007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2C1D60-23E5-4047-B745-AB778059F1E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C506AEF-E7FA-493F-B4B7-8EE41E225AD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89CE8E-FA5A-4672-ADEE-0363CEA4426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800F31-0181-4835-9344-2658E572C3C1}" type="datetimeFigureOut">
              <a:rPr lang="en-US" smtClean="0"/>
              <a:t>12/15/2020</a:t>
            </a:fld>
            <a:endParaRPr lang="en-US"/>
          </a:p>
        </p:txBody>
      </p:sp>
      <p:sp>
        <p:nvSpPr>
          <p:cNvPr id="5" name="Footer Placeholder 4">
            <a:extLst>
              <a:ext uri="{FF2B5EF4-FFF2-40B4-BE49-F238E27FC236}">
                <a16:creationId xmlns:a16="http://schemas.microsoft.com/office/drawing/2014/main" id="{D05CBD7B-AEF8-40E7-BDED-7009EBDB781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23991BE-E09F-47DD-9466-9D47A8DA2E6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69D562-4F3D-482E-8A9E-1E3B3FBAD878}" type="slidenum">
              <a:rPr lang="en-US" smtClean="0"/>
              <a:t>‹#›</a:t>
            </a:fld>
            <a:endParaRPr lang="en-US"/>
          </a:p>
        </p:txBody>
      </p:sp>
    </p:spTree>
    <p:extLst>
      <p:ext uri="{BB962C8B-B14F-4D97-AF65-F5344CB8AC3E}">
        <p14:creationId xmlns:p14="http://schemas.microsoft.com/office/powerpoint/2010/main" val="15090518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slideLayout" Target="../slideLayouts/slideLayout2.xml"/><Relationship Id="rId7" Type="http://schemas.microsoft.com/office/2011/relationships/inkAction" Target="../ink/inkAction9.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9.png"/><Relationship Id="rId5" Type="http://schemas.openxmlformats.org/officeDocument/2006/relationships/image" Target="../media/image8.png"/><Relationship Id="rId4" Type="http://schemas.openxmlformats.org/officeDocument/2006/relationships/notesSlide" Target="../notesSlides/notesSlide10.xml"/><Relationship Id="rId9"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3.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2.m4a"/><Relationship Id="rId1" Type="http://schemas.microsoft.com/office/2007/relationships/media" Target="../media/media2.m4a"/><Relationship Id="rId6" Type="http://schemas.microsoft.com/office/2011/relationships/inkAction" Target="../ink/inkAction1.xml"/><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3.m4a"/><Relationship Id="rId1" Type="http://schemas.microsoft.com/office/2007/relationships/media" Target="../media/media3.m4a"/><Relationship Id="rId6" Type="http://schemas.microsoft.com/office/2011/relationships/inkAction" Target="../ink/inkAction2.xml"/><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2.xml"/><Relationship Id="rId7" Type="http://schemas.microsoft.com/office/2011/relationships/inkAction" Target="../ink/inkAction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4.xml"/><Relationship Id="rId9"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slideLayout" Target="../slideLayouts/slideLayout2.xml"/><Relationship Id="rId7" Type="http://schemas.openxmlformats.org/officeDocument/2006/relationships/image" Target="../media/image13.png"/><Relationship Id="rId12" Type="http://schemas.openxmlformats.org/officeDocument/2006/relationships/image" Target="../media/image3.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2.png"/><Relationship Id="rId11" Type="http://schemas.openxmlformats.org/officeDocument/2006/relationships/image" Target="../media/image16.png"/><Relationship Id="rId5" Type="http://schemas.openxmlformats.org/officeDocument/2006/relationships/image" Target="../media/image11.png"/><Relationship Id="rId10" Type="http://schemas.microsoft.com/office/2011/relationships/inkAction" Target="../ink/inkAction4.xml"/><Relationship Id="rId4" Type="http://schemas.openxmlformats.org/officeDocument/2006/relationships/notesSlide" Target="../notesSlides/notesSlide5.xml"/><Relationship Id="rId9" Type="http://schemas.openxmlformats.org/officeDocument/2006/relationships/image" Target="../media/image15.png"/></Relationships>
</file>

<file path=ppt/slides/_rels/slide6.xml.rels><?xml version="1.0" encoding="UTF-8" standalone="yes"?>
<Relationships xmlns="http://schemas.openxmlformats.org/package/2006/relationships"><Relationship Id="rId8" Type="http://schemas.microsoft.com/office/2011/relationships/inkAction" Target="../ink/inkAction5.xml"/><Relationship Id="rId3" Type="http://schemas.openxmlformats.org/officeDocument/2006/relationships/slideLayout" Target="../slideLayouts/slideLayout2.xml"/><Relationship Id="rId7" Type="http://schemas.openxmlformats.org/officeDocument/2006/relationships/image" Target="../media/image18.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7.png"/><Relationship Id="rId5" Type="http://schemas.openxmlformats.org/officeDocument/2006/relationships/image" Target="../media/image4.png"/><Relationship Id="rId10" Type="http://schemas.openxmlformats.org/officeDocument/2006/relationships/image" Target="../media/image3.png"/><Relationship Id="rId4" Type="http://schemas.openxmlformats.org/officeDocument/2006/relationships/notesSlide" Target="../notesSlides/notesSlide6.xml"/><Relationship Id="rId9" Type="http://schemas.openxmlformats.org/officeDocument/2006/relationships/image" Target="../media/image19.png"/></Relationships>
</file>

<file path=ppt/slides/_rels/slide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slideLayout" Target="../slideLayouts/slideLayout2.xml"/><Relationship Id="rId7" Type="http://schemas.openxmlformats.org/officeDocument/2006/relationships/image" Target="../media/image21.png"/><Relationship Id="rId12" Type="http://schemas.openxmlformats.org/officeDocument/2006/relationships/image" Target="../media/image3.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0.png"/><Relationship Id="rId11" Type="http://schemas.openxmlformats.org/officeDocument/2006/relationships/image" Target="../media/image24.png"/><Relationship Id="rId5" Type="http://schemas.openxmlformats.org/officeDocument/2006/relationships/image" Target="../media/image11.png"/><Relationship Id="rId10" Type="http://schemas.microsoft.com/office/2011/relationships/inkAction" Target="../ink/inkAction6.xml"/><Relationship Id="rId4" Type="http://schemas.openxmlformats.org/officeDocument/2006/relationships/notesSlide" Target="../notesSlides/notesSlide7.xml"/><Relationship Id="rId9" Type="http://schemas.openxmlformats.org/officeDocument/2006/relationships/image" Target="../media/image23.png"/></Relationships>
</file>

<file path=ppt/slides/_rels/slide8.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slideLayout" Target="../slideLayouts/slideLayout2.xml"/><Relationship Id="rId7" Type="http://schemas.microsoft.com/office/2011/relationships/inkAction" Target="../ink/inkAction7.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5.png"/><Relationship Id="rId5" Type="http://schemas.openxmlformats.org/officeDocument/2006/relationships/image" Target="../media/image8.png"/><Relationship Id="rId4" Type="http://schemas.openxmlformats.org/officeDocument/2006/relationships/notesSlide" Target="../notesSlides/notesSlide8.xml"/><Relationship Id="rId9" Type="http://schemas.openxmlformats.org/officeDocument/2006/relationships/image" Target="../media/image3.png"/></Relationships>
</file>

<file path=ppt/slides/_rels/slide9.xml.rels><?xml version="1.0" encoding="UTF-8" standalone="yes"?>
<Relationships xmlns="http://schemas.openxmlformats.org/package/2006/relationships"><Relationship Id="rId8" Type="http://schemas.microsoft.com/office/2011/relationships/inkAction" Target="../ink/inkAction8.xml"/><Relationship Id="rId3" Type="http://schemas.openxmlformats.org/officeDocument/2006/relationships/slideLayout" Target="../slideLayouts/slideLayout2.xml"/><Relationship Id="rId7" Type="http://schemas.openxmlformats.org/officeDocument/2006/relationships/image" Target="../media/image25.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7.png"/><Relationship Id="rId5" Type="http://schemas.openxmlformats.org/officeDocument/2006/relationships/image" Target="../media/image11.png"/><Relationship Id="rId10" Type="http://schemas.openxmlformats.org/officeDocument/2006/relationships/image" Target="../media/image3.png"/><Relationship Id="rId4" Type="http://schemas.openxmlformats.org/officeDocument/2006/relationships/notesSlide" Target="../notesSlides/notesSlide9.xml"/><Relationship Id="rId9" Type="http://schemas.openxmlformats.org/officeDocument/2006/relationships/image" Target="../media/image2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0DCA07E-F2C9-4221-81FC-48BC1498B5FA}"/>
              </a:ext>
            </a:extLst>
          </p:cNvPr>
          <p:cNvSpPr>
            <a:spLocks noGrp="1"/>
          </p:cNvSpPr>
          <p:nvPr>
            <p:ph type="ctrTitle"/>
          </p:nvPr>
        </p:nvSpPr>
        <p:spPr>
          <a:xfrm>
            <a:off x="2878037" y="2129884"/>
            <a:ext cx="6270560" cy="2078286"/>
          </a:xfrm>
        </p:spPr>
        <p:txBody>
          <a:bodyPr>
            <a:noAutofit/>
          </a:bodyPr>
          <a:lstStyle/>
          <a:p>
            <a:r>
              <a:rPr lang="en-US" sz="4800">
                <a:solidFill>
                  <a:srgbClr val="FFFFFF"/>
                </a:solidFill>
              </a:rPr>
              <a:t>STEAM GAME RECOMMENDERS FROM SCALED AND ORIGINAL DATA</a:t>
            </a:r>
          </a:p>
        </p:txBody>
      </p:sp>
      <p:sp>
        <p:nvSpPr>
          <p:cNvPr id="3" name="Subtitle 2">
            <a:extLst>
              <a:ext uri="{FF2B5EF4-FFF2-40B4-BE49-F238E27FC236}">
                <a16:creationId xmlns:a16="http://schemas.microsoft.com/office/drawing/2014/main" id="{84E27ABD-834D-4E0B-AC54-B2D056435985}"/>
              </a:ext>
            </a:extLst>
          </p:cNvPr>
          <p:cNvSpPr>
            <a:spLocks noGrp="1"/>
          </p:cNvSpPr>
          <p:nvPr>
            <p:ph type="subTitle" idx="1"/>
          </p:nvPr>
        </p:nvSpPr>
        <p:spPr>
          <a:xfrm>
            <a:off x="2878037" y="4511569"/>
            <a:ext cx="6105194" cy="682079"/>
          </a:xfrm>
        </p:spPr>
        <p:txBody>
          <a:bodyPr>
            <a:normAutofit/>
          </a:bodyPr>
          <a:lstStyle/>
          <a:p>
            <a:r>
              <a:rPr lang="en-US">
                <a:solidFill>
                  <a:srgbClr val="FFFFFF"/>
                </a:solidFill>
              </a:rPr>
              <a:t>Michael Treacy &amp; Nathan </a:t>
            </a:r>
            <a:r>
              <a:rPr lang="en-US" err="1">
                <a:solidFill>
                  <a:srgbClr val="FFFFFF"/>
                </a:solidFill>
              </a:rPr>
              <a:t>Lamberson</a:t>
            </a:r>
            <a:endParaRPr lang="en-US">
              <a:solidFill>
                <a:srgbClr val="FFFFFF"/>
              </a:solidFill>
            </a:endParaRPr>
          </a:p>
        </p:txBody>
      </p:sp>
      <p:pic>
        <p:nvPicPr>
          <p:cNvPr id="5" name="Picture 4">
            <a:extLst>
              <a:ext uri="{FF2B5EF4-FFF2-40B4-BE49-F238E27FC236}">
                <a16:creationId xmlns:a16="http://schemas.microsoft.com/office/drawing/2014/main" id="{8A644048-5799-42E8-BB01-DAD356F8A5A3}"/>
              </a:ext>
            </a:extLst>
          </p:cNvPr>
          <p:cNvPicPr>
            <a:picLocks noChangeAspect="1"/>
          </p:cNvPicPr>
          <p:nvPr/>
        </p:nvPicPr>
        <p:blipFill>
          <a:blip r:embed="rId6"/>
          <a:stretch>
            <a:fillRect/>
          </a:stretch>
        </p:blipFill>
        <p:spPr>
          <a:xfrm>
            <a:off x="0" y="0"/>
            <a:ext cx="2219136" cy="1664352"/>
          </a:xfrm>
          <a:prstGeom prst="rect">
            <a:avLst/>
          </a:prstGeom>
        </p:spPr>
      </p:pic>
      <p:pic>
        <p:nvPicPr>
          <p:cNvPr id="6" name="Picture 5">
            <a:extLst>
              <a:ext uri="{FF2B5EF4-FFF2-40B4-BE49-F238E27FC236}">
                <a16:creationId xmlns:a16="http://schemas.microsoft.com/office/drawing/2014/main" id="{55982C25-8EE7-49D2-BFB0-89F223E5B8B8}"/>
              </a:ext>
            </a:extLst>
          </p:cNvPr>
          <p:cNvPicPr>
            <a:picLocks noChangeAspect="1"/>
          </p:cNvPicPr>
          <p:nvPr/>
        </p:nvPicPr>
        <p:blipFill>
          <a:blip r:embed="rId6"/>
          <a:stretch>
            <a:fillRect/>
          </a:stretch>
        </p:blipFill>
        <p:spPr>
          <a:xfrm>
            <a:off x="9972864" y="5193648"/>
            <a:ext cx="2219136" cy="1664352"/>
          </a:xfrm>
          <a:prstGeom prst="rect">
            <a:avLst/>
          </a:prstGeom>
        </p:spPr>
      </p:pic>
      <p:pic>
        <p:nvPicPr>
          <p:cNvPr id="4" name="Audio 3">
            <a:hlinkClick r:id="" action="ppaction://media"/>
            <a:extLst>
              <a:ext uri="{FF2B5EF4-FFF2-40B4-BE49-F238E27FC236}">
                <a16:creationId xmlns:a16="http://schemas.microsoft.com/office/drawing/2014/main" id="{25663072-FDDD-4521-8A63-FDA752207B2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378066335"/>
      </p:ext>
    </p:extLst>
  </p:cSld>
  <p:clrMapOvr>
    <a:masterClrMapping/>
  </p:clrMapOvr>
  <mc:AlternateContent xmlns:mc="http://schemas.openxmlformats.org/markup-compatibility/2006" xmlns:p14="http://schemas.microsoft.com/office/powerpoint/2010/main">
    <mc:Choice Requires="p14">
      <p:transition spd="slow" p14:dur="2000" advTm="9857"/>
    </mc:Choice>
    <mc:Fallback xmlns="">
      <p:transition spd="slow" advTm="98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6197D16-FE75-4A0E-A0C9-28C0F04A43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1E36F41E-685A-41F3-9D40-0E60698FAAF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rcRect l="9003" t="45716" r="30135" b="9820"/>
          <a:stretch>
            <a:fillRect/>
          </a:stretch>
        </p:blipFill>
        <p:spPr>
          <a:xfrm rot="5400000">
            <a:off x="3752077" y="2019878"/>
            <a:ext cx="6858000" cy="2818244"/>
          </a:xfrm>
          <a:custGeom>
            <a:avLst/>
            <a:gdLst>
              <a:gd name="connsiteX0" fmla="*/ 0 w 6858000"/>
              <a:gd name="connsiteY0" fmla="*/ 2818244 h 2818244"/>
              <a:gd name="connsiteX1" fmla="*/ 0 w 6858000"/>
              <a:gd name="connsiteY1" fmla="*/ 0 h 2818244"/>
              <a:gd name="connsiteX2" fmla="*/ 6858000 w 6858000"/>
              <a:gd name="connsiteY2" fmla="*/ 0 h 2818244"/>
              <a:gd name="connsiteX3" fmla="*/ 6857999 w 6858000"/>
              <a:gd name="connsiteY3" fmla="*/ 2818244 h 2818244"/>
            </a:gdLst>
            <a:ahLst/>
            <a:cxnLst>
              <a:cxn ang="0">
                <a:pos x="connsiteX0" y="connsiteY0"/>
              </a:cxn>
              <a:cxn ang="0">
                <a:pos x="connsiteX1" y="connsiteY1"/>
              </a:cxn>
              <a:cxn ang="0">
                <a:pos x="connsiteX2" y="connsiteY2"/>
              </a:cxn>
              <a:cxn ang="0">
                <a:pos x="connsiteX3" y="connsiteY3"/>
              </a:cxn>
            </a:cxnLst>
            <a:rect l="l" t="t" r="r" b="b"/>
            <a:pathLst>
              <a:path w="6858000" h="2818244">
                <a:moveTo>
                  <a:pt x="0" y="2818244"/>
                </a:moveTo>
                <a:lnTo>
                  <a:pt x="0" y="0"/>
                </a:lnTo>
                <a:lnTo>
                  <a:pt x="6858000" y="0"/>
                </a:lnTo>
                <a:lnTo>
                  <a:pt x="6857999" y="2818244"/>
                </a:lnTo>
                <a:close/>
              </a:path>
            </a:pathLst>
          </a:custGeom>
        </p:spPr>
      </p:pic>
      <p:sp>
        <p:nvSpPr>
          <p:cNvPr id="12" name="Rectangle 11">
            <a:extLst>
              <a:ext uri="{FF2B5EF4-FFF2-40B4-BE49-F238E27FC236}">
                <a16:creationId xmlns:a16="http://schemas.microsoft.com/office/drawing/2014/main" id="{A3B9EEB8-10D9-43AD-8876-D0E0F63E9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129463"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599CF9-0A19-4733-939D-0A167D263BA8}"/>
              </a:ext>
            </a:extLst>
          </p:cNvPr>
          <p:cNvSpPr>
            <a:spLocks noGrp="1"/>
          </p:cNvSpPr>
          <p:nvPr>
            <p:ph type="title"/>
          </p:nvPr>
        </p:nvSpPr>
        <p:spPr>
          <a:xfrm>
            <a:off x="2673759" y="0"/>
            <a:ext cx="6196391" cy="1774371"/>
          </a:xfrm>
        </p:spPr>
        <p:txBody>
          <a:bodyPr vert="horz" lIns="91440" tIns="45720" rIns="91440" bIns="45720" rtlCol="0" anchor="ctr">
            <a:normAutofit/>
          </a:bodyPr>
          <a:lstStyle/>
          <a:p>
            <a:r>
              <a:rPr lang="en-US" sz="3200">
                <a:solidFill>
                  <a:srgbClr val="000000"/>
                </a:solidFill>
              </a:rPr>
              <a:t>CONCLUSION</a:t>
            </a:r>
            <a:endParaRPr lang="en-US" sz="3200" kern="1200">
              <a:solidFill>
                <a:srgbClr val="000000"/>
              </a:solidFill>
              <a:latin typeface="+mj-lt"/>
              <a:ea typeface="+mj-ea"/>
              <a:cs typeface="+mj-cs"/>
            </a:endParaRPr>
          </a:p>
        </p:txBody>
      </p:sp>
      <p:sp>
        <p:nvSpPr>
          <p:cNvPr id="7" name="Content Placeholder 2">
            <a:extLst>
              <a:ext uri="{FF2B5EF4-FFF2-40B4-BE49-F238E27FC236}">
                <a16:creationId xmlns:a16="http://schemas.microsoft.com/office/drawing/2014/main" id="{1DFFD714-5834-4863-9F76-4BFDBD0497DA}"/>
              </a:ext>
            </a:extLst>
          </p:cNvPr>
          <p:cNvSpPr>
            <a:spLocks noGrp="1"/>
          </p:cNvSpPr>
          <p:nvPr>
            <p:ph idx="1"/>
          </p:nvPr>
        </p:nvSpPr>
        <p:spPr>
          <a:xfrm>
            <a:off x="838200" y="1353487"/>
            <a:ext cx="6291262" cy="5325462"/>
          </a:xfrm>
        </p:spPr>
        <p:txBody>
          <a:bodyPr vert="horz" lIns="91440" tIns="45720" rIns="91440" bIns="45720" rtlCol="0" anchor="t">
            <a:normAutofit fontScale="92500" lnSpcReduction="10000"/>
          </a:bodyPr>
          <a:lstStyle/>
          <a:p>
            <a:r>
              <a:rPr lang="en-US"/>
              <a:t>Recommendation by game results did not match hypothesis completely</a:t>
            </a:r>
          </a:p>
          <a:p>
            <a:r>
              <a:rPr lang="en-US"/>
              <a:t>Model 1 results did math our expectations, but had low calculated ratings</a:t>
            </a:r>
          </a:p>
          <a:p>
            <a:r>
              <a:rPr lang="en-US"/>
              <a:t>Model 2 results has low precision, but was a good foundation</a:t>
            </a:r>
            <a:endParaRPr lang="en-US">
              <a:cs typeface="Calibri"/>
            </a:endParaRPr>
          </a:p>
          <a:p>
            <a:r>
              <a:rPr lang="en-US"/>
              <a:t>Which model performed better?</a:t>
            </a:r>
          </a:p>
          <a:p>
            <a:r>
              <a:rPr lang="en-US"/>
              <a:t>Genre is only one means of measuring game similarity</a:t>
            </a:r>
          </a:p>
          <a:p>
            <a:r>
              <a:rPr lang="en-US"/>
              <a:t>Story, art styles, leveling systems, etc.</a:t>
            </a:r>
          </a:p>
          <a:p>
            <a:r>
              <a:rPr lang="en-US"/>
              <a:t>Need better way of scaling</a:t>
            </a:r>
          </a:p>
          <a:p>
            <a:r>
              <a:rPr lang="en-US"/>
              <a:t>More user behaviors to create more comprehensive consumer sentiment</a:t>
            </a:r>
          </a:p>
          <a:p>
            <a:endParaRPr lang="en-US"/>
          </a:p>
        </p:txBody>
      </p:sp>
      <p:pic>
        <p:nvPicPr>
          <p:cNvPr id="4" name="Picture 3">
            <a:extLst>
              <a:ext uri="{FF2B5EF4-FFF2-40B4-BE49-F238E27FC236}">
                <a16:creationId xmlns:a16="http://schemas.microsoft.com/office/drawing/2014/main" id="{117189EB-DC81-4721-9144-40C33940FF96}"/>
              </a:ext>
            </a:extLst>
          </p:cNvPr>
          <p:cNvPicPr>
            <a:picLocks noChangeAspect="1"/>
          </p:cNvPicPr>
          <p:nvPr/>
        </p:nvPicPr>
        <p:blipFill>
          <a:blip r:embed="rId6"/>
          <a:stretch>
            <a:fillRect/>
          </a:stretch>
        </p:blipFill>
        <p:spPr>
          <a:xfrm>
            <a:off x="8229600" y="2241888"/>
            <a:ext cx="3543106" cy="237422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mc:AlternateContent xmlns:mc="http://schemas.openxmlformats.org/markup-compatibility/2006" xmlns:p14="http://schemas.microsoft.com/office/powerpoint/2010/main" xmlns:iact="http://schemas.microsoft.com/office/powerpoint/2014/inkAction">
        <mc:Choice Requires="p14 iact">
          <p:contentPart p14:bwMode="auto" r:id="rId7">
            <p14:nvContentPartPr>
              <p14:cNvPr id="16" name="Ink 15">
                <a:extLst>
                  <a:ext uri="{FF2B5EF4-FFF2-40B4-BE49-F238E27FC236}">
                    <a16:creationId xmlns:a16="http://schemas.microsoft.com/office/drawing/2014/main" id="{34BD6EA1-7AB1-41F7-B8F1-FBFD525D06AE}"/>
                  </a:ext>
                </a:extLst>
              </p14:cNvPr>
              <p14:cNvContentPartPr/>
              <p14:nvPr>
                <p:extLst>
                  <p:ext uri="{42D2F446-02D8-4167-A562-619A0277C38B}">
                    <p15:isNarration xmlns:p15="http://schemas.microsoft.com/office/powerpoint/2012/main" val="1"/>
                  </p:ext>
                </p:extLst>
              </p14:nvPr>
            </p14:nvContentPartPr>
            <p14:xfrm>
              <a:off x="1116360" y="1515240"/>
              <a:ext cx="5781600" cy="4840920"/>
            </p14:xfrm>
          </p:contentPart>
        </mc:Choice>
        <mc:Fallback xmlns="">
          <p:pic>
            <p:nvPicPr>
              <p:cNvPr id="16" name="Ink 15">
                <a:extLst>
                  <a:ext uri="{FF2B5EF4-FFF2-40B4-BE49-F238E27FC236}">
                    <a16:creationId xmlns:a16="http://schemas.microsoft.com/office/drawing/2014/main" id="{34BD6EA1-7AB1-41F7-B8F1-FBFD525D06AE}"/>
                  </a:ext>
                </a:extLst>
              </p:cNvPr>
              <p:cNvPicPr>
                <a:picLocks noGrp="1" noRot="1" noChangeAspect="1" noMove="1" noResize="1" noEditPoints="1" noAdjustHandles="1" noChangeArrowheads="1" noChangeShapeType="1"/>
              </p:cNvPicPr>
              <p:nvPr/>
            </p:nvPicPr>
            <p:blipFill>
              <a:blip r:embed="rId8"/>
              <a:stretch>
                <a:fillRect/>
              </a:stretch>
            </p:blipFill>
            <p:spPr>
              <a:xfrm>
                <a:off x="1100520" y="1451880"/>
                <a:ext cx="5812920" cy="4967640"/>
              </a:xfrm>
              <a:prstGeom prst="rect">
                <a:avLst/>
              </a:prstGeom>
            </p:spPr>
          </p:pic>
        </mc:Fallback>
      </mc:AlternateContent>
      <p:pic>
        <p:nvPicPr>
          <p:cNvPr id="17" name="Audio 16">
            <a:hlinkClick r:id="" action="ppaction://media"/>
            <a:extLst>
              <a:ext uri="{FF2B5EF4-FFF2-40B4-BE49-F238E27FC236}">
                <a16:creationId xmlns:a16="http://schemas.microsoft.com/office/drawing/2014/main" id="{C1297692-7371-459C-90A3-2189BE507A8C}"/>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298705577"/>
      </p:ext>
    </p:extLst>
  </p:cSld>
  <p:clrMapOvr>
    <a:masterClrMapping/>
  </p:clrMapOvr>
  <mc:AlternateContent xmlns:mc="http://schemas.openxmlformats.org/markup-compatibility/2006" xmlns:p14="http://schemas.microsoft.com/office/powerpoint/2010/main">
    <mc:Choice Requires="p14">
      <p:transition spd="slow" p14:dur="2000" advTm="80068"/>
    </mc:Choice>
    <mc:Fallback xmlns="">
      <p:transition spd="slow" advTm="800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par>
                                <p:cTn id="7" presetID="59" presetClass="entr" presetSubtype="0" fill="hold" nodeType="withEffect">
                                  <p:stCondLst>
                                    <p:cond delay="0"/>
                                  </p:stCondLst>
                                  <p:childTnLst>
                                    <p:set>
                                      <p:cBhvr>
                                        <p:cTn id="8" dur="1" fill="hold">
                                          <p:stCondLst>
                                            <p:cond delay="0"/>
                                          </p:stCondLst>
                                        </p:cTn>
                                        <p:tgtEl>
                                          <p:spTgt spid="16"/>
                                        </p:tgtEl>
                                        <p:attrNameLst>
                                          <p:attrName>style.visibility</p:attrName>
                                        </p:attrNameLst>
                                      </p:cBhvr>
                                      <p:to>
                                        <p:strVal val="visible"/>
                                      </p:to>
                                    </p:set>
                                    <p:cmd type="call" cmd="playFrom(0.0)">
                                      <p:cBhvr>
                                        <p:cTn id="9"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EE5669-AA10-47EC-8B37-8B31365F636E}"/>
              </a:ext>
            </a:extLst>
          </p:cNvPr>
          <p:cNvSpPr>
            <a:spLocks noGrp="1"/>
          </p:cNvSpPr>
          <p:nvPr>
            <p:ph type="title"/>
          </p:nvPr>
        </p:nvSpPr>
        <p:spPr/>
        <p:txBody>
          <a:bodyPr>
            <a:normAutofit/>
          </a:bodyPr>
          <a:lstStyle/>
          <a:p>
            <a:r>
              <a:rPr lang="en-US" sz="3200"/>
              <a:t>REFERENCES PART 1</a:t>
            </a:r>
          </a:p>
        </p:txBody>
      </p:sp>
      <p:sp>
        <p:nvSpPr>
          <p:cNvPr id="3" name="Content Placeholder 2">
            <a:extLst>
              <a:ext uri="{FF2B5EF4-FFF2-40B4-BE49-F238E27FC236}">
                <a16:creationId xmlns:a16="http://schemas.microsoft.com/office/drawing/2014/main" id="{9D8B9EBE-9F16-485A-8D2C-15C8DF044F0E}"/>
              </a:ext>
            </a:extLst>
          </p:cNvPr>
          <p:cNvSpPr>
            <a:spLocks noGrp="1"/>
          </p:cNvSpPr>
          <p:nvPr>
            <p:ph idx="1"/>
          </p:nvPr>
        </p:nvSpPr>
        <p:spPr>
          <a:xfrm>
            <a:off x="838200" y="1690688"/>
            <a:ext cx="10515600" cy="4609751"/>
          </a:xfrm>
        </p:spPr>
        <p:txBody>
          <a:bodyPr>
            <a:normAutofit/>
          </a:bodyPr>
          <a:lstStyle/>
          <a:p>
            <a:pPr rtl="0">
              <a:spcBef>
                <a:spcPts val="0"/>
              </a:spcBef>
              <a:spcAft>
                <a:spcPts val="600"/>
              </a:spcAft>
            </a:pPr>
            <a:r>
              <a:rPr lang="en-US" sz="1800" b="0" i="0" u="none" strike="noStrike">
                <a:solidFill>
                  <a:srgbClr val="000000"/>
                </a:solidFill>
                <a:effectLst/>
                <a:latin typeface="Times New Roman" panose="02020603050405020304" pitchFamily="18" charset="0"/>
              </a:rPr>
              <a:t>[1] A. Biswas, K. S. Vineeth, A. Jain and Mohana, “Development of Product Recommendation Engine By Collaborative Filtering and Association Rule Mining Using Machine Learning Algorithms”, 2020 Fourth International Conference on Inventive Systems and Control (ICISC), Coimbatore, India, January 2020, pp. 272-277, </a:t>
            </a:r>
            <a:r>
              <a:rPr lang="en-US" sz="1800" b="0" i="0" u="none" strike="noStrike" err="1">
                <a:solidFill>
                  <a:srgbClr val="000000"/>
                </a:solidFill>
                <a:effectLst/>
                <a:latin typeface="Times New Roman" panose="02020603050405020304" pitchFamily="18" charset="0"/>
              </a:rPr>
              <a:t>doi</a:t>
            </a:r>
            <a:r>
              <a:rPr lang="en-US" sz="1800" b="0" i="0" u="none" strike="noStrike">
                <a:solidFill>
                  <a:srgbClr val="000000"/>
                </a:solidFill>
                <a:effectLst/>
                <a:latin typeface="Times New Roman" panose="02020603050405020304" pitchFamily="18" charset="0"/>
              </a:rPr>
              <a:t>: 10.1109/ICISC47916.2020.9171210.</a:t>
            </a:r>
            <a:endParaRPr lang="en-US" b="0">
              <a:effectLst/>
            </a:endParaRPr>
          </a:p>
          <a:p>
            <a:pPr rtl="0">
              <a:spcBef>
                <a:spcPts val="0"/>
              </a:spcBef>
              <a:spcAft>
                <a:spcPts val="600"/>
              </a:spcAft>
            </a:pPr>
            <a:r>
              <a:rPr lang="en-US" sz="1800" b="0" i="0" u="none" strike="noStrike">
                <a:solidFill>
                  <a:srgbClr val="000000"/>
                </a:solidFill>
                <a:effectLst/>
                <a:latin typeface="Times New Roman" panose="02020603050405020304" pitchFamily="18" charset="0"/>
              </a:rPr>
              <a:t>[2] S. J. Russell and P. </a:t>
            </a:r>
            <a:r>
              <a:rPr lang="en-US" sz="1800" b="0" i="0" u="none" strike="noStrike" err="1">
                <a:solidFill>
                  <a:srgbClr val="000000"/>
                </a:solidFill>
                <a:effectLst/>
                <a:latin typeface="Times New Roman" panose="02020603050405020304" pitchFamily="18" charset="0"/>
              </a:rPr>
              <a:t>Norvig</a:t>
            </a:r>
            <a:r>
              <a:rPr lang="en-US" sz="1800" b="0" i="0" u="none" strike="noStrike">
                <a:solidFill>
                  <a:srgbClr val="000000"/>
                </a:solidFill>
                <a:effectLst/>
                <a:latin typeface="Times New Roman" panose="02020603050405020304" pitchFamily="18" charset="0"/>
              </a:rPr>
              <a:t>, Artificial Intelligence: A Modern Approach, 3rd ed. Upper Saddle River, NJ, USA: Prentice Hall, 2010.</a:t>
            </a:r>
            <a:endParaRPr lang="en-US" b="0">
              <a:effectLst/>
            </a:endParaRPr>
          </a:p>
          <a:p>
            <a:pPr rtl="0">
              <a:spcBef>
                <a:spcPts val="0"/>
              </a:spcBef>
              <a:spcAft>
                <a:spcPts val="600"/>
              </a:spcAft>
            </a:pPr>
            <a:r>
              <a:rPr lang="en-US" sz="1800" b="0" i="0" u="none" strike="noStrike">
                <a:solidFill>
                  <a:srgbClr val="000000"/>
                </a:solidFill>
                <a:effectLst/>
                <a:latin typeface="Times New Roman" panose="02020603050405020304" pitchFamily="18" charset="0"/>
              </a:rPr>
              <a:t>[3] M. H. Mohamed, M. H. </a:t>
            </a:r>
            <a:r>
              <a:rPr lang="en-US" sz="1800" b="0" i="0" u="none" strike="noStrike" err="1">
                <a:solidFill>
                  <a:srgbClr val="000000"/>
                </a:solidFill>
                <a:effectLst/>
                <a:latin typeface="Times New Roman" panose="02020603050405020304" pitchFamily="18" charset="0"/>
              </a:rPr>
              <a:t>Khafagy</a:t>
            </a:r>
            <a:r>
              <a:rPr lang="en-US" sz="1800" b="0" i="0" u="none" strike="noStrike">
                <a:solidFill>
                  <a:srgbClr val="000000"/>
                </a:solidFill>
                <a:effectLst/>
                <a:latin typeface="Times New Roman" panose="02020603050405020304" pitchFamily="18" charset="0"/>
              </a:rPr>
              <a:t>, and M. H. Ibrahim, “Recommender Systems Challenges and Solutions Survey”, 2019 International Conference on Innovative Trends in Computer Engineering (ITCE), Innovative Trends in Computer Engineering (ITCE), 2019 International Conference, Aswan, Egypt, February 2019, pp. 149–155, </a:t>
            </a:r>
            <a:r>
              <a:rPr lang="en-US" sz="1800" b="0" i="0" u="none" strike="noStrike" err="1">
                <a:solidFill>
                  <a:srgbClr val="000000"/>
                </a:solidFill>
                <a:effectLst/>
                <a:latin typeface="Times New Roman" panose="02020603050405020304" pitchFamily="18" charset="0"/>
              </a:rPr>
              <a:t>doi</a:t>
            </a:r>
            <a:r>
              <a:rPr lang="en-US" sz="1800" b="0" i="0" u="none" strike="noStrike">
                <a:solidFill>
                  <a:srgbClr val="000000"/>
                </a:solidFill>
                <a:effectLst/>
                <a:latin typeface="Times New Roman" panose="02020603050405020304" pitchFamily="18" charset="0"/>
              </a:rPr>
              <a:t>: 10.1109/ITCE.2019.8646645.</a:t>
            </a:r>
            <a:endParaRPr lang="en-US" b="0">
              <a:effectLst/>
            </a:endParaRPr>
          </a:p>
          <a:p>
            <a:pPr rtl="0">
              <a:spcBef>
                <a:spcPts val="0"/>
              </a:spcBef>
              <a:spcAft>
                <a:spcPts val="600"/>
              </a:spcAft>
            </a:pPr>
            <a:r>
              <a:rPr lang="en-US" sz="1800" b="0" i="0" u="none" strike="noStrike">
                <a:solidFill>
                  <a:srgbClr val="000000"/>
                </a:solidFill>
                <a:effectLst/>
                <a:latin typeface="Times New Roman" panose="02020603050405020304" pitchFamily="18" charset="0"/>
              </a:rPr>
              <a:t>[4] D. J. </a:t>
            </a:r>
            <a:r>
              <a:rPr lang="en-US" sz="1800" b="0" i="0" u="none" strike="noStrike" err="1">
                <a:solidFill>
                  <a:srgbClr val="000000"/>
                </a:solidFill>
                <a:effectLst/>
                <a:latin typeface="Times New Roman" panose="02020603050405020304" pitchFamily="18" charset="0"/>
              </a:rPr>
              <a:t>Dudhia</a:t>
            </a:r>
            <a:r>
              <a:rPr lang="en-US" sz="1800" b="0" i="0" u="none" strike="noStrike">
                <a:solidFill>
                  <a:srgbClr val="000000"/>
                </a:solidFill>
                <a:effectLst/>
                <a:latin typeface="Times New Roman" panose="02020603050405020304" pitchFamily="18" charset="0"/>
              </a:rPr>
              <a:t>, S. R. Dave, and S. Yagnik, “Self Attentive Product Recommender – A Hybrid Approach with Machine Learning and Neural Network”, 2020 International Conference for Emerging Technology (INCET) Emerging Technology (INCET), 2020 International Conference, Belgaum, India, June 2020, pp. 1–4, </a:t>
            </a:r>
            <a:r>
              <a:rPr lang="en-US" sz="1800" b="0" i="0" u="none" strike="noStrike" err="1">
                <a:solidFill>
                  <a:srgbClr val="000000"/>
                </a:solidFill>
                <a:effectLst/>
                <a:latin typeface="Times New Roman" panose="02020603050405020304" pitchFamily="18" charset="0"/>
              </a:rPr>
              <a:t>doi</a:t>
            </a:r>
            <a:r>
              <a:rPr lang="en-US" sz="1800" b="0" i="0" u="none" strike="noStrike">
                <a:solidFill>
                  <a:srgbClr val="000000"/>
                </a:solidFill>
                <a:effectLst/>
                <a:latin typeface="Times New Roman" panose="02020603050405020304" pitchFamily="18" charset="0"/>
              </a:rPr>
              <a:t>: 10.1109/INCET49848.2020.9154034.</a:t>
            </a:r>
            <a:endParaRPr lang="en-US" b="0">
              <a:effectLst/>
            </a:endParaRPr>
          </a:p>
          <a:p>
            <a:pPr rtl="0">
              <a:spcBef>
                <a:spcPts val="0"/>
              </a:spcBef>
              <a:spcAft>
                <a:spcPts val="600"/>
              </a:spcAft>
            </a:pPr>
            <a:r>
              <a:rPr lang="en-US" sz="1800" b="0" i="0" u="none" strike="noStrike">
                <a:solidFill>
                  <a:srgbClr val="000000"/>
                </a:solidFill>
                <a:effectLst/>
                <a:latin typeface="Times New Roman" panose="02020603050405020304" pitchFamily="18" charset="0"/>
              </a:rPr>
              <a:t>[5] F. R. Rehman. “Min Max Normalization in data mining.” T4Tutorials. https://t4tutorials.com/min-max-normalization-of-data-in-data-mining/ (accessed December 15, 2020).</a:t>
            </a:r>
            <a:endParaRPr lang="en-US" b="0">
              <a:effectLst/>
            </a:endParaRPr>
          </a:p>
        </p:txBody>
      </p:sp>
      <p:pic>
        <p:nvPicPr>
          <p:cNvPr id="6" name="Audio 5">
            <a:hlinkClick r:id="" action="ppaction://media"/>
            <a:extLst>
              <a:ext uri="{FF2B5EF4-FFF2-40B4-BE49-F238E27FC236}">
                <a16:creationId xmlns:a16="http://schemas.microsoft.com/office/drawing/2014/main" id="{8D00CAA3-5EDD-4E2A-B631-6C872A72FAD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41964278"/>
      </p:ext>
    </p:extLst>
  </p:cSld>
  <p:clrMapOvr>
    <a:masterClrMapping/>
  </p:clrMapOvr>
  <mc:AlternateContent xmlns:mc="http://schemas.openxmlformats.org/markup-compatibility/2006" xmlns:p14="http://schemas.microsoft.com/office/powerpoint/2010/main">
    <mc:Choice Requires="p14">
      <p:transition spd="slow" p14:dur="2000" advTm="12733"/>
    </mc:Choice>
    <mc:Fallback xmlns="">
      <p:transition spd="slow" advTm="127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7F2A3-F51A-4DA3-93EF-F1D19F4E19CA}"/>
              </a:ext>
            </a:extLst>
          </p:cNvPr>
          <p:cNvSpPr>
            <a:spLocks noGrp="1"/>
          </p:cNvSpPr>
          <p:nvPr>
            <p:ph type="title"/>
          </p:nvPr>
        </p:nvSpPr>
        <p:spPr/>
        <p:txBody>
          <a:bodyPr>
            <a:normAutofit/>
          </a:bodyPr>
          <a:lstStyle/>
          <a:p>
            <a:r>
              <a:rPr lang="en-US" sz="3200"/>
              <a:t>REFERENCES PART 2</a:t>
            </a:r>
          </a:p>
        </p:txBody>
      </p:sp>
      <p:sp>
        <p:nvSpPr>
          <p:cNvPr id="3" name="Content Placeholder 2">
            <a:extLst>
              <a:ext uri="{FF2B5EF4-FFF2-40B4-BE49-F238E27FC236}">
                <a16:creationId xmlns:a16="http://schemas.microsoft.com/office/drawing/2014/main" id="{DCA782DE-40C3-4CB4-8F73-F4A1590F9360}"/>
              </a:ext>
            </a:extLst>
          </p:cNvPr>
          <p:cNvSpPr>
            <a:spLocks noGrp="1"/>
          </p:cNvSpPr>
          <p:nvPr>
            <p:ph idx="1"/>
          </p:nvPr>
        </p:nvSpPr>
        <p:spPr>
          <a:xfrm>
            <a:off x="838200" y="1690688"/>
            <a:ext cx="10515600" cy="4802187"/>
          </a:xfrm>
        </p:spPr>
        <p:txBody>
          <a:bodyPr>
            <a:normAutofit lnSpcReduction="10000"/>
          </a:bodyPr>
          <a:lstStyle/>
          <a:p>
            <a:pPr rtl="0">
              <a:spcBef>
                <a:spcPts val="0"/>
              </a:spcBef>
              <a:spcAft>
                <a:spcPts val="600"/>
              </a:spcAft>
            </a:pPr>
            <a:r>
              <a:rPr lang="en-US" sz="1800" b="0" i="0" u="none" strike="noStrike">
                <a:solidFill>
                  <a:srgbClr val="000000"/>
                </a:solidFill>
                <a:effectLst/>
                <a:latin typeface="Times New Roman" panose="02020603050405020304" pitchFamily="18" charset="0"/>
              </a:rPr>
              <a:t>[6] S. </a:t>
            </a:r>
            <a:r>
              <a:rPr lang="en-US" sz="1800" b="0" i="0" u="none" strike="noStrike" err="1">
                <a:solidFill>
                  <a:srgbClr val="000000"/>
                </a:solidFill>
                <a:effectLst/>
                <a:latin typeface="Times New Roman" panose="02020603050405020304" pitchFamily="18" charset="0"/>
              </a:rPr>
              <a:t>Marafi</a:t>
            </a:r>
            <a:r>
              <a:rPr lang="en-US" sz="1800" b="0" i="0" u="none" strike="noStrike">
                <a:solidFill>
                  <a:srgbClr val="000000"/>
                </a:solidFill>
                <a:effectLst/>
                <a:latin typeface="Times New Roman" panose="02020603050405020304" pitchFamily="18" charset="0"/>
              </a:rPr>
              <a:t>. “Collaborative Filtering with Python.” Salem </a:t>
            </a:r>
            <a:r>
              <a:rPr lang="en-US" sz="1800" b="0" i="0" u="none" strike="noStrike" err="1">
                <a:solidFill>
                  <a:srgbClr val="000000"/>
                </a:solidFill>
                <a:effectLst/>
                <a:latin typeface="Times New Roman" panose="02020603050405020304" pitchFamily="18" charset="0"/>
              </a:rPr>
              <a:t>Marafi</a:t>
            </a:r>
            <a:r>
              <a:rPr lang="en-US" sz="1800" b="0" i="0" u="none" strike="noStrike">
                <a:solidFill>
                  <a:srgbClr val="000000"/>
                </a:solidFill>
                <a:effectLst/>
                <a:latin typeface="Times New Roman" panose="02020603050405020304" pitchFamily="18" charset="0"/>
              </a:rPr>
              <a:t>. http://www.salemmarafi.com/code/collaborative-filtering-with-python/#:~:text=Collaborative%20Filtering%20with%20Python%201%20Refresher%3A%20The%20Last.FM,collaborative%20Filtering.%20...%204%20Entire%20Code%205%20Referenence (accessed December 15, 2020).</a:t>
            </a:r>
            <a:endParaRPr lang="en-US" b="0">
              <a:effectLst/>
            </a:endParaRPr>
          </a:p>
          <a:p>
            <a:pPr rtl="0">
              <a:spcBef>
                <a:spcPts val="0"/>
              </a:spcBef>
              <a:spcAft>
                <a:spcPts val="600"/>
              </a:spcAft>
            </a:pPr>
            <a:r>
              <a:rPr lang="en-US" sz="1800" b="0" i="0" u="none" strike="noStrike">
                <a:solidFill>
                  <a:srgbClr val="000000"/>
                </a:solidFill>
                <a:effectLst/>
                <a:latin typeface="Times New Roman" panose="02020603050405020304" pitchFamily="18" charset="0"/>
              </a:rPr>
              <a:t>[7] Santhosh. “Recommendation Systems: Collaborative Filtering just with </a:t>
            </a:r>
            <a:r>
              <a:rPr lang="en-US" sz="1800" b="0" i="0" u="none" strike="noStrike" err="1">
                <a:solidFill>
                  <a:srgbClr val="000000"/>
                </a:solidFill>
                <a:effectLst/>
                <a:latin typeface="Times New Roman" panose="02020603050405020304" pitchFamily="18" charset="0"/>
              </a:rPr>
              <a:t>numpy</a:t>
            </a:r>
            <a:r>
              <a:rPr lang="en-US" sz="1800" b="0" i="0" u="none" strike="noStrike">
                <a:solidFill>
                  <a:srgbClr val="000000"/>
                </a:solidFill>
                <a:effectLst/>
                <a:latin typeface="Times New Roman" panose="02020603050405020304" pitchFamily="18" charset="0"/>
              </a:rPr>
              <a:t> and pandas, A-Z.” Medium. https://medium.com/@sam.mail2me/recommendation-systems-collaborative-filtering-just-with-numpy-and-pandas-a-z-fa9868a95da2 (accessed December 15, 2020).</a:t>
            </a:r>
            <a:endParaRPr lang="en-US" b="0">
              <a:effectLst/>
            </a:endParaRPr>
          </a:p>
          <a:p>
            <a:pPr rtl="0">
              <a:spcBef>
                <a:spcPts val="0"/>
              </a:spcBef>
              <a:spcAft>
                <a:spcPts val="600"/>
              </a:spcAft>
            </a:pPr>
            <a:r>
              <a:rPr lang="en-US" sz="1800" b="0" i="0" u="none" strike="noStrike">
                <a:solidFill>
                  <a:srgbClr val="000000"/>
                </a:solidFill>
                <a:effectLst/>
                <a:latin typeface="Times New Roman" panose="02020603050405020304" pitchFamily="18" charset="0"/>
              </a:rPr>
              <a:t>[8] Kaggle User, “</a:t>
            </a:r>
            <a:r>
              <a:rPr lang="en-US" sz="1800" b="0" i="0" u="none" strike="noStrike" err="1">
                <a:solidFill>
                  <a:srgbClr val="000000"/>
                </a:solidFill>
                <a:effectLst/>
                <a:latin typeface="Times New Roman" panose="02020603050405020304" pitchFamily="18" charset="0"/>
              </a:rPr>
              <a:t>steam_game_recommender</a:t>
            </a:r>
            <a:r>
              <a:rPr lang="en-US" sz="1800" b="0" i="0" u="none" strike="noStrike">
                <a:solidFill>
                  <a:srgbClr val="000000"/>
                </a:solidFill>
                <a:effectLst/>
                <a:latin typeface="Times New Roman" panose="02020603050405020304" pitchFamily="18" charset="0"/>
              </a:rPr>
              <a:t>.” Kaggle. https://www.kaggle.com/jwyang91/steam-game-recommender (accessed December 15, 2020).</a:t>
            </a:r>
          </a:p>
          <a:p>
            <a:pPr rtl="0">
              <a:spcBef>
                <a:spcPts val="0"/>
              </a:spcBef>
              <a:spcAft>
                <a:spcPts val="600"/>
              </a:spcAft>
            </a:pPr>
            <a:r>
              <a:rPr lang="en-US" sz="1800" b="0" i="0" u="none" strike="noStrike">
                <a:solidFill>
                  <a:srgbClr val="000000"/>
                </a:solidFill>
                <a:effectLst/>
                <a:latin typeface="Times New Roman" panose="02020603050405020304" pitchFamily="18" charset="0"/>
              </a:rPr>
              <a:t>[9] </a:t>
            </a:r>
            <a:r>
              <a:rPr lang="en-US" sz="1800" b="0" i="0" u="none" strike="noStrike" err="1">
                <a:solidFill>
                  <a:srgbClr val="000000"/>
                </a:solidFill>
                <a:effectLst/>
                <a:latin typeface="Times New Roman" panose="02020603050405020304" pitchFamily="18" charset="0"/>
              </a:rPr>
              <a:t>Tamber</a:t>
            </a:r>
            <a:r>
              <a:rPr lang="en-US" sz="1800" b="0" i="0" u="none" strike="noStrike">
                <a:solidFill>
                  <a:srgbClr val="000000"/>
                </a:solidFill>
                <a:effectLst/>
                <a:latin typeface="Times New Roman" panose="02020603050405020304" pitchFamily="18" charset="0"/>
              </a:rPr>
              <a:t>, “Steam Video Games Version 3.” (2016). Distributed by Steam. https://www.kaggle.com/tamber/steam-video-games (accessed December 15, 2020).</a:t>
            </a:r>
            <a:endParaRPr lang="en-US" b="0">
              <a:effectLst/>
            </a:endParaRPr>
          </a:p>
          <a:p>
            <a:pPr rtl="0">
              <a:spcBef>
                <a:spcPts val="0"/>
              </a:spcBef>
              <a:spcAft>
                <a:spcPts val="600"/>
              </a:spcAft>
            </a:pPr>
            <a:r>
              <a:rPr lang="en-US" sz="1800" b="0" i="0" u="none" strike="noStrike">
                <a:solidFill>
                  <a:srgbClr val="000000"/>
                </a:solidFill>
                <a:effectLst/>
                <a:latin typeface="Times New Roman" panose="02020603050405020304" pitchFamily="18" charset="0"/>
              </a:rPr>
              <a:t>[10] PACKT Publishing, Birmingham, England. Building recommendation systems with Python (2019). Accessed: December 15, 2020. [Online] Available: http://search.ebscohost.com.umasslowell.idm.oclc.org/login.aspx?direct=true&amp;db=edsasp&amp;AN= edsasp.ASP4740624.marc&amp;site=eds-live</a:t>
            </a:r>
            <a:endParaRPr lang="en-US" b="0">
              <a:effectLst/>
            </a:endParaRPr>
          </a:p>
          <a:p>
            <a:pPr rtl="0">
              <a:spcBef>
                <a:spcPts val="0"/>
              </a:spcBef>
              <a:spcAft>
                <a:spcPts val="600"/>
              </a:spcAft>
            </a:pPr>
            <a:r>
              <a:rPr lang="en-US" sz="1800" b="0" i="0" u="none" strike="noStrike">
                <a:solidFill>
                  <a:srgbClr val="000000"/>
                </a:solidFill>
                <a:effectLst/>
                <a:latin typeface="Times New Roman" panose="02020603050405020304" pitchFamily="18" charset="0"/>
              </a:rPr>
              <a:t>[11] Wikipedia. “Collaborative filtering.” Wikipedia. https://en.wikipedia.org/wiki/Collaborative_filtering (accessed December 15, 2020)</a:t>
            </a:r>
            <a:endParaRPr lang="en-US" b="0">
              <a:effectLst/>
            </a:endParaRPr>
          </a:p>
        </p:txBody>
      </p:sp>
      <p:pic>
        <p:nvPicPr>
          <p:cNvPr id="7" name="Audio 6">
            <a:hlinkClick r:id="" action="ppaction://media"/>
            <a:extLst>
              <a:ext uri="{FF2B5EF4-FFF2-40B4-BE49-F238E27FC236}">
                <a16:creationId xmlns:a16="http://schemas.microsoft.com/office/drawing/2014/main" id="{F93ABAD3-6005-4565-9242-FB95D2A6ECC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85022440"/>
      </p:ext>
    </p:extLst>
  </p:cSld>
  <p:clrMapOvr>
    <a:masterClrMapping/>
  </p:clrMapOvr>
  <mc:AlternateContent xmlns:mc="http://schemas.openxmlformats.org/markup-compatibility/2006" xmlns:p14="http://schemas.microsoft.com/office/powerpoint/2010/main">
    <mc:Choice Requires="p14">
      <p:transition spd="slow" p14:dur="2000" advTm="9383"/>
    </mc:Choice>
    <mc:Fallback xmlns="">
      <p:transition spd="slow" advTm="93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351DFE5-F63D-4BE0-BDA9-E3EB88F01A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5601" y="0"/>
            <a:ext cx="11480494" cy="2753936"/>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3AA16612-ACD2-4A16-8F2B-4514FD6BF28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E460FC03-0308-4D8D-BF29-1CCE30D44E1D}"/>
              </a:ext>
            </a:extLst>
          </p:cNvPr>
          <p:cNvSpPr>
            <a:spLocks noGrp="1"/>
          </p:cNvSpPr>
          <p:nvPr>
            <p:ph type="title"/>
          </p:nvPr>
        </p:nvSpPr>
        <p:spPr>
          <a:xfrm>
            <a:off x="1179226" y="826680"/>
            <a:ext cx="9833548" cy="1325563"/>
          </a:xfrm>
        </p:spPr>
        <p:txBody>
          <a:bodyPr>
            <a:normAutofit/>
          </a:bodyPr>
          <a:lstStyle/>
          <a:p>
            <a:pPr algn="ctr"/>
            <a:r>
              <a:rPr lang="en-US" sz="3200">
                <a:solidFill>
                  <a:srgbClr val="FFFFFF"/>
                </a:solidFill>
              </a:rPr>
              <a:t>LITERATURE RECAP</a:t>
            </a:r>
          </a:p>
        </p:txBody>
      </p:sp>
      <p:sp>
        <p:nvSpPr>
          <p:cNvPr id="3" name="Content Placeholder 2">
            <a:extLst>
              <a:ext uri="{FF2B5EF4-FFF2-40B4-BE49-F238E27FC236}">
                <a16:creationId xmlns:a16="http://schemas.microsoft.com/office/drawing/2014/main" id="{E37949D6-0E34-4BC5-8F1E-1D153E6DACE2}"/>
              </a:ext>
            </a:extLst>
          </p:cNvPr>
          <p:cNvSpPr>
            <a:spLocks noGrp="1"/>
          </p:cNvSpPr>
          <p:nvPr>
            <p:ph idx="1"/>
          </p:nvPr>
        </p:nvSpPr>
        <p:spPr>
          <a:xfrm>
            <a:off x="1179226" y="3092970"/>
            <a:ext cx="9833548" cy="2693976"/>
          </a:xfrm>
        </p:spPr>
        <p:txBody>
          <a:bodyPr>
            <a:normAutofit/>
          </a:bodyPr>
          <a:lstStyle/>
          <a:p>
            <a:r>
              <a:rPr lang="en-US" sz="2400">
                <a:solidFill>
                  <a:srgbClr val="000000"/>
                </a:solidFill>
              </a:rPr>
              <a:t>Filtering techniques include:</a:t>
            </a:r>
          </a:p>
          <a:p>
            <a:pPr marL="914400" lvl="1" indent="-457200">
              <a:buFont typeface="+mj-lt"/>
              <a:buAutoNum type="arabicPeriod"/>
            </a:pPr>
            <a:r>
              <a:rPr lang="en-US">
                <a:solidFill>
                  <a:srgbClr val="000000"/>
                </a:solidFill>
              </a:rPr>
              <a:t>Demographic</a:t>
            </a:r>
          </a:p>
          <a:p>
            <a:pPr marL="914400" lvl="1" indent="-457200">
              <a:buFont typeface="+mj-lt"/>
              <a:buAutoNum type="arabicPeriod"/>
            </a:pPr>
            <a:r>
              <a:rPr lang="en-US">
                <a:solidFill>
                  <a:srgbClr val="000000"/>
                </a:solidFill>
              </a:rPr>
              <a:t>Content-based</a:t>
            </a:r>
          </a:p>
          <a:p>
            <a:pPr marL="914400" lvl="1" indent="-457200">
              <a:buFont typeface="+mj-lt"/>
              <a:buAutoNum type="arabicPeriod"/>
            </a:pPr>
            <a:r>
              <a:rPr lang="en-US">
                <a:solidFill>
                  <a:srgbClr val="000000"/>
                </a:solidFill>
              </a:rPr>
              <a:t>Collaborative</a:t>
            </a:r>
          </a:p>
          <a:p>
            <a:pPr marL="914400" lvl="1" indent="-457200">
              <a:buFont typeface="+mj-lt"/>
              <a:buAutoNum type="arabicPeriod"/>
            </a:pPr>
            <a:r>
              <a:rPr lang="en-US">
                <a:solidFill>
                  <a:srgbClr val="000000"/>
                </a:solidFill>
              </a:rPr>
              <a:t>Hybrid [3]</a:t>
            </a:r>
          </a:p>
          <a:p>
            <a:r>
              <a:rPr lang="en-US" sz="2400">
                <a:solidFill>
                  <a:srgbClr val="000000"/>
                </a:solidFill>
              </a:rPr>
              <a:t>Best for us? Collaborative filtering [4]</a:t>
            </a:r>
          </a:p>
        </p:txBody>
      </p:sp>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14" name="Ink 13">
                <a:extLst>
                  <a:ext uri="{FF2B5EF4-FFF2-40B4-BE49-F238E27FC236}">
                    <a16:creationId xmlns:a16="http://schemas.microsoft.com/office/drawing/2014/main" id="{D61D78A2-568A-4FEB-B1E7-B9FFEA88535A}"/>
                  </a:ext>
                </a:extLst>
              </p14:cNvPr>
              <p14:cNvContentPartPr/>
              <p14:nvPr>
                <p:extLst>
                  <p:ext uri="{42D2F446-02D8-4167-A562-619A0277C38B}">
                    <p15:isNarration xmlns:p15="http://schemas.microsoft.com/office/powerpoint/2012/main" val="1"/>
                  </p:ext>
                </p:extLst>
              </p14:nvPr>
            </p14:nvContentPartPr>
            <p14:xfrm>
              <a:off x="1499040" y="3293640"/>
              <a:ext cx="4194720" cy="2073600"/>
            </p14:xfrm>
          </p:contentPart>
        </mc:Choice>
        <mc:Fallback xmlns="">
          <p:pic>
            <p:nvPicPr>
              <p:cNvPr id="14" name="Ink 13">
                <a:extLst>
                  <a:ext uri="{FF2B5EF4-FFF2-40B4-BE49-F238E27FC236}">
                    <a16:creationId xmlns:a16="http://schemas.microsoft.com/office/drawing/2014/main" id="{D61D78A2-568A-4FEB-B1E7-B9FFEA88535A}"/>
                  </a:ext>
                </a:extLst>
              </p:cNvPr>
              <p:cNvPicPr>
                <a:picLocks noGrp="1" noRot="1" noChangeAspect="1" noMove="1" noResize="1" noEditPoints="1" noAdjustHandles="1" noChangeArrowheads="1" noChangeShapeType="1"/>
              </p:cNvPicPr>
              <p:nvPr/>
            </p:nvPicPr>
            <p:blipFill>
              <a:blip r:embed="rId7"/>
              <a:stretch>
                <a:fillRect/>
              </a:stretch>
            </p:blipFill>
            <p:spPr>
              <a:xfrm>
                <a:off x="1483200" y="3230280"/>
                <a:ext cx="4226040" cy="2200320"/>
              </a:xfrm>
              <a:prstGeom prst="rect">
                <a:avLst/>
              </a:prstGeom>
            </p:spPr>
          </p:pic>
        </mc:Fallback>
      </mc:AlternateContent>
      <p:pic>
        <p:nvPicPr>
          <p:cNvPr id="15" name="Audio 14">
            <a:hlinkClick r:id="" action="ppaction://media"/>
            <a:extLst>
              <a:ext uri="{FF2B5EF4-FFF2-40B4-BE49-F238E27FC236}">
                <a16:creationId xmlns:a16="http://schemas.microsoft.com/office/drawing/2014/main" id="{143DE140-BF47-414C-AE43-7AF3236851C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61554642"/>
      </p:ext>
    </p:extLst>
  </p:cSld>
  <p:clrMapOvr>
    <a:masterClrMapping/>
  </p:clrMapOvr>
  <mc:AlternateContent xmlns:mc="http://schemas.openxmlformats.org/markup-compatibility/2006" xmlns:p14="http://schemas.microsoft.com/office/powerpoint/2010/main">
    <mc:Choice Requires="p14">
      <p:transition spd="slow" p14:dur="2000" advTm="34282"/>
    </mc:Choice>
    <mc:Fallback xmlns="">
      <p:transition spd="slow" advTm="342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par>
                                <p:cTn id="7" presetID="59"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md type="call" cmd="playFrom(0.0)">
                                      <p:cBhvr>
                                        <p:cTn id="9"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24E1AA9-230B-44B4-B852-2837E5811B90}"/>
              </a:ext>
            </a:extLst>
          </p:cNvPr>
          <p:cNvSpPr>
            <a:spLocks noGrp="1"/>
          </p:cNvSpPr>
          <p:nvPr>
            <p:ph type="title"/>
          </p:nvPr>
        </p:nvSpPr>
        <p:spPr>
          <a:xfrm>
            <a:off x="640079" y="2053641"/>
            <a:ext cx="3669161" cy="2760098"/>
          </a:xfrm>
        </p:spPr>
        <p:txBody>
          <a:bodyPr>
            <a:normAutofit/>
          </a:bodyPr>
          <a:lstStyle/>
          <a:p>
            <a:r>
              <a:rPr lang="en-US" sz="3200">
                <a:solidFill>
                  <a:srgbClr val="FFFFFF"/>
                </a:solidFill>
              </a:rPr>
              <a:t>THE PLAN</a:t>
            </a:r>
          </a:p>
        </p:txBody>
      </p:sp>
      <p:sp>
        <p:nvSpPr>
          <p:cNvPr id="3" name="Content Placeholder 2">
            <a:extLst>
              <a:ext uri="{FF2B5EF4-FFF2-40B4-BE49-F238E27FC236}">
                <a16:creationId xmlns:a16="http://schemas.microsoft.com/office/drawing/2014/main" id="{D7B41FA7-AAF7-4FBE-B2A8-CA368016E9E2}"/>
              </a:ext>
            </a:extLst>
          </p:cNvPr>
          <p:cNvSpPr>
            <a:spLocks noGrp="1"/>
          </p:cNvSpPr>
          <p:nvPr>
            <p:ph idx="1"/>
          </p:nvPr>
        </p:nvSpPr>
        <p:spPr>
          <a:xfrm>
            <a:off x="6090574" y="801866"/>
            <a:ext cx="5306084" cy="5230634"/>
          </a:xfrm>
        </p:spPr>
        <p:txBody>
          <a:bodyPr anchor="ctr">
            <a:normAutofit/>
          </a:bodyPr>
          <a:lstStyle/>
          <a:p>
            <a:r>
              <a:rPr lang="en-US" sz="2400">
                <a:solidFill>
                  <a:srgbClr val="000000"/>
                </a:solidFill>
              </a:rPr>
              <a:t>Steam data set</a:t>
            </a:r>
          </a:p>
          <a:p>
            <a:r>
              <a:rPr lang="en-US" sz="2400">
                <a:solidFill>
                  <a:srgbClr val="000000"/>
                </a:solidFill>
              </a:rPr>
              <a:t>Only purchase and play history included</a:t>
            </a:r>
          </a:p>
          <a:p>
            <a:r>
              <a:rPr lang="en-US" sz="2400">
                <a:solidFill>
                  <a:srgbClr val="000000"/>
                </a:solidFill>
              </a:rPr>
              <a:t>Collaborative filtering often dependent on sentiment</a:t>
            </a:r>
          </a:p>
          <a:p>
            <a:r>
              <a:rPr lang="en-US" sz="2400">
                <a:solidFill>
                  <a:srgbClr val="000000"/>
                </a:solidFill>
              </a:rPr>
              <a:t>Primary Goals?</a:t>
            </a:r>
          </a:p>
          <a:p>
            <a:pPr marL="914400" lvl="1" indent="-457200">
              <a:buFont typeface="+mj-lt"/>
              <a:buAutoNum type="arabicPeriod"/>
            </a:pPr>
            <a:r>
              <a:rPr lang="en-US" sz="2000">
                <a:solidFill>
                  <a:srgbClr val="000000"/>
                </a:solidFill>
              </a:rPr>
              <a:t>Calculate ratings [5]</a:t>
            </a:r>
          </a:p>
          <a:p>
            <a:pPr marL="914400" lvl="1" indent="-457200">
              <a:buFont typeface="+mj-lt"/>
              <a:buAutoNum type="arabicPeriod"/>
            </a:pPr>
            <a:r>
              <a:rPr lang="en-US" sz="2000">
                <a:solidFill>
                  <a:srgbClr val="000000"/>
                </a:solidFill>
              </a:rPr>
              <a:t>Create item-based recommendation system with ratings [6]</a:t>
            </a:r>
          </a:p>
          <a:p>
            <a:pPr marL="914400" lvl="1" indent="-457200">
              <a:buFont typeface="+mj-lt"/>
              <a:buAutoNum type="arabicPeriod"/>
            </a:pPr>
            <a:r>
              <a:rPr lang="en-US" sz="2000">
                <a:solidFill>
                  <a:srgbClr val="000000"/>
                </a:solidFill>
              </a:rPr>
              <a:t>Implement 2 user-based models. Model 1 would work with the ratings [7]. Model 2 with the original hours played  [8]</a:t>
            </a:r>
            <a:endParaRPr lang="en-US" sz="2000">
              <a:solidFill>
                <a:srgbClr val="000000"/>
              </a:solidFill>
              <a:cs typeface="Calibri"/>
            </a:endParaRPr>
          </a:p>
          <a:p>
            <a:pPr marL="914400" lvl="1" indent="-457200">
              <a:buFont typeface="+mj-lt"/>
              <a:buAutoNum type="arabicPeriod"/>
            </a:pPr>
            <a:endParaRPr lang="en-US" sz="2000">
              <a:solidFill>
                <a:srgbClr val="000000"/>
              </a:solidFill>
            </a:endParaRPr>
          </a:p>
        </p:txBody>
      </p:sp>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61" name="Ink 60">
                <a:extLst>
                  <a:ext uri="{FF2B5EF4-FFF2-40B4-BE49-F238E27FC236}">
                    <a16:creationId xmlns:a16="http://schemas.microsoft.com/office/drawing/2014/main" id="{76BE4399-B687-42DA-A47A-26785CB8E30B}"/>
                  </a:ext>
                </a:extLst>
              </p14:cNvPr>
              <p14:cNvContentPartPr/>
              <p14:nvPr>
                <p:extLst>
                  <p:ext uri="{42D2F446-02D8-4167-A562-619A0277C38B}">
                    <p15:isNarration xmlns:p15="http://schemas.microsoft.com/office/powerpoint/2012/main" val="1"/>
                  </p:ext>
                </p:extLst>
              </p14:nvPr>
            </p14:nvContentPartPr>
            <p14:xfrm>
              <a:off x="6729120" y="1742040"/>
              <a:ext cx="4214520" cy="3501720"/>
            </p14:xfrm>
          </p:contentPart>
        </mc:Choice>
        <mc:Fallback xmlns="">
          <p:pic>
            <p:nvPicPr>
              <p:cNvPr id="61" name="Ink 60">
                <a:extLst>
                  <a:ext uri="{FF2B5EF4-FFF2-40B4-BE49-F238E27FC236}">
                    <a16:creationId xmlns:a16="http://schemas.microsoft.com/office/drawing/2014/main" id="{76BE4399-B687-42DA-A47A-26785CB8E30B}"/>
                  </a:ext>
                </a:extLst>
              </p:cNvPr>
              <p:cNvPicPr>
                <a:picLocks noGrp="1" noRot="1" noChangeAspect="1" noMove="1" noResize="1" noEditPoints="1" noAdjustHandles="1" noChangeArrowheads="1" noChangeShapeType="1"/>
              </p:cNvPicPr>
              <p:nvPr/>
            </p:nvPicPr>
            <p:blipFill>
              <a:blip r:embed="rId7"/>
              <a:stretch>
                <a:fillRect/>
              </a:stretch>
            </p:blipFill>
            <p:spPr>
              <a:xfrm>
                <a:off x="6713280" y="1678680"/>
                <a:ext cx="4245840" cy="3628440"/>
              </a:xfrm>
              <a:prstGeom prst="rect">
                <a:avLst/>
              </a:prstGeom>
            </p:spPr>
          </p:pic>
        </mc:Fallback>
      </mc:AlternateContent>
      <p:pic>
        <p:nvPicPr>
          <p:cNvPr id="62" name="Audio 61">
            <a:hlinkClick r:id="" action="ppaction://media"/>
            <a:extLst>
              <a:ext uri="{FF2B5EF4-FFF2-40B4-BE49-F238E27FC236}">
                <a16:creationId xmlns:a16="http://schemas.microsoft.com/office/drawing/2014/main" id="{A01E9AF9-0CDA-40A8-89DB-E024393A77F8}"/>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766351316"/>
      </p:ext>
    </p:extLst>
  </p:cSld>
  <p:clrMapOvr>
    <a:masterClrMapping/>
  </p:clrMapOvr>
  <mc:AlternateContent xmlns:mc="http://schemas.openxmlformats.org/markup-compatibility/2006" xmlns:p14="http://schemas.microsoft.com/office/powerpoint/2010/main">
    <mc:Choice Requires="p14">
      <p:transition spd="slow" p14:dur="2000" advTm="35799"/>
    </mc:Choice>
    <mc:Fallback xmlns="">
      <p:transition spd="slow" advTm="357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2"/>
                                        </p:tgtEl>
                                      </p:cBhvr>
                                    </p:cmd>
                                  </p:childTnLst>
                                </p:cTn>
                              </p:par>
                              <p:par>
                                <p:cTn id="7" presetID="59" presetClass="entr" presetSubtype="0" fill="hold" nodeType="withEffect">
                                  <p:stCondLst>
                                    <p:cond delay="0"/>
                                  </p:stCondLst>
                                  <p:childTnLst>
                                    <p:set>
                                      <p:cBhvr>
                                        <p:cTn id="8" dur="1" fill="hold">
                                          <p:stCondLst>
                                            <p:cond delay="0"/>
                                          </p:stCondLst>
                                        </p:cTn>
                                        <p:tgtEl>
                                          <p:spTgt spid="61"/>
                                        </p:tgtEl>
                                        <p:attrNameLst>
                                          <p:attrName>style.visibility</p:attrName>
                                        </p:attrNameLst>
                                      </p:cBhvr>
                                      <p:to>
                                        <p:strVal val="visible"/>
                                      </p:to>
                                    </p:set>
                                    <p:cmd type="call" cmd="playFrom(0.0)">
                                      <p:cBhvr>
                                        <p:cTn id="9" dur="1" fill="hold"/>
                                        <p:tgtEl>
                                          <p:spTgt spid="6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6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3FFFA32-D9F4-4AF9-A025-CD128AC85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360967"/>
            <a:ext cx="12192000" cy="5497033"/>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2823A416-999C-4FA3-A853-0AE48404B5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V="1">
            <a:off x="0" y="0"/>
            <a:ext cx="12192000" cy="3049325"/>
            <a:chOff x="0" y="3808676"/>
            <a:chExt cx="12192000" cy="3049325"/>
          </a:xfrm>
        </p:grpSpPr>
        <p:pic>
          <p:nvPicPr>
            <p:cNvPr id="11" name="Picture 10">
              <a:extLst>
                <a:ext uri="{FF2B5EF4-FFF2-40B4-BE49-F238E27FC236}">
                  <a16:creationId xmlns:a16="http://schemas.microsoft.com/office/drawing/2014/main" id="{9362F656-1A8D-4BA3-BA72-92332E75DB99}"/>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rcRect t="45716" b="9820"/>
            <a:stretch>
              <a:fillRect/>
            </a:stretch>
          </p:blipFill>
          <p:spPr>
            <a:xfrm>
              <a:off x="0" y="3808676"/>
              <a:ext cx="12192000" cy="3049325"/>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12" name="Oval 11">
              <a:extLst>
                <a:ext uri="{FF2B5EF4-FFF2-40B4-BE49-F238E27FC236}">
                  <a16:creationId xmlns:a16="http://schemas.microsoft.com/office/drawing/2014/main" id="{9338807D-FB66-4E3A-9CF0-786662C4AB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067339" y="5375082"/>
              <a:ext cx="373711" cy="405516"/>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DA9D465F-AF72-4AD3-8D18-ECABE536A4E8}"/>
              </a:ext>
            </a:extLst>
          </p:cNvPr>
          <p:cNvSpPr>
            <a:spLocks noGrp="1"/>
          </p:cNvSpPr>
          <p:nvPr>
            <p:ph type="title"/>
          </p:nvPr>
        </p:nvSpPr>
        <p:spPr>
          <a:xfrm>
            <a:off x="1179226" y="685784"/>
            <a:ext cx="9833548" cy="1066802"/>
          </a:xfrm>
        </p:spPr>
        <p:txBody>
          <a:bodyPr>
            <a:normAutofit/>
          </a:bodyPr>
          <a:lstStyle/>
          <a:p>
            <a:r>
              <a:rPr lang="en-US" sz="3200">
                <a:solidFill>
                  <a:srgbClr val="3F3F3F"/>
                </a:solidFill>
              </a:rPr>
              <a:t>THE DATA SET</a:t>
            </a:r>
          </a:p>
        </p:txBody>
      </p:sp>
      <p:sp>
        <p:nvSpPr>
          <p:cNvPr id="3" name="Content Placeholder 2">
            <a:extLst>
              <a:ext uri="{FF2B5EF4-FFF2-40B4-BE49-F238E27FC236}">
                <a16:creationId xmlns:a16="http://schemas.microsoft.com/office/drawing/2014/main" id="{FEE17C4A-BD0A-40F2-AB1E-8A0A6F04A45C}"/>
              </a:ext>
            </a:extLst>
          </p:cNvPr>
          <p:cNvSpPr>
            <a:spLocks noGrp="1"/>
          </p:cNvSpPr>
          <p:nvPr>
            <p:ph idx="1"/>
          </p:nvPr>
        </p:nvSpPr>
        <p:spPr>
          <a:xfrm>
            <a:off x="586487" y="2033661"/>
            <a:ext cx="4394260" cy="3970316"/>
          </a:xfrm>
        </p:spPr>
        <p:txBody>
          <a:bodyPr anchor="ctr">
            <a:normAutofit/>
          </a:bodyPr>
          <a:lstStyle/>
          <a:p>
            <a:r>
              <a:rPr lang="en-US" sz="2400">
                <a:solidFill>
                  <a:srgbClr val="FFFFFF"/>
                </a:solidFill>
              </a:rPr>
              <a:t>Set found on Kaggle [9]</a:t>
            </a:r>
          </a:p>
          <a:p>
            <a:r>
              <a:rPr lang="en-US" sz="2400">
                <a:solidFill>
                  <a:srgbClr val="FFFFFF"/>
                </a:solidFill>
              </a:rPr>
              <a:t>4 informative columns</a:t>
            </a:r>
          </a:p>
          <a:p>
            <a:r>
              <a:rPr lang="en-US" sz="2400">
                <a:solidFill>
                  <a:srgbClr val="FFFFFF"/>
                </a:solidFill>
              </a:rPr>
              <a:t>Utilize libraries such as </a:t>
            </a:r>
            <a:r>
              <a:rPr lang="en-US" sz="2400" err="1">
                <a:solidFill>
                  <a:srgbClr val="FFFFFF"/>
                </a:solidFill>
              </a:rPr>
              <a:t>numpy</a:t>
            </a:r>
            <a:r>
              <a:rPr lang="en-US" sz="2400">
                <a:solidFill>
                  <a:srgbClr val="FFFFFF"/>
                </a:solidFill>
              </a:rPr>
              <a:t> and pandas [10]</a:t>
            </a:r>
          </a:p>
        </p:txBody>
      </p:sp>
      <p:pic>
        <p:nvPicPr>
          <p:cNvPr id="1026" name="Picture 2">
            <a:extLst>
              <a:ext uri="{FF2B5EF4-FFF2-40B4-BE49-F238E27FC236}">
                <a16:creationId xmlns:a16="http://schemas.microsoft.com/office/drawing/2014/main" id="{722812F9-2BD6-4D15-B249-5FF10BD5B63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567233" y="2439628"/>
            <a:ext cx="6195590" cy="228646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xmlns:iact="http://schemas.microsoft.com/office/powerpoint/2014/inkAction">
        <mc:Choice Requires="p14 iact">
          <p:contentPart p14:bwMode="auto" r:id="rId7">
            <p14:nvContentPartPr>
              <p14:cNvPr id="1044" name="Ink 1043">
                <a:extLst>
                  <a:ext uri="{FF2B5EF4-FFF2-40B4-BE49-F238E27FC236}">
                    <a16:creationId xmlns:a16="http://schemas.microsoft.com/office/drawing/2014/main" id="{2EFF58EE-9183-4177-A0B7-54F199B1B07E}"/>
                  </a:ext>
                </a:extLst>
              </p14:cNvPr>
              <p14:cNvContentPartPr/>
              <p14:nvPr>
                <p:extLst>
                  <p:ext uri="{42D2F446-02D8-4167-A562-619A0277C38B}">
                    <p15:isNarration xmlns:p15="http://schemas.microsoft.com/office/powerpoint/2012/main" val="1"/>
                  </p:ext>
                </p:extLst>
              </p14:nvPr>
            </p14:nvContentPartPr>
            <p14:xfrm>
              <a:off x="883800" y="1758960"/>
              <a:ext cx="10815840" cy="3569760"/>
            </p14:xfrm>
          </p:contentPart>
        </mc:Choice>
        <mc:Fallback xmlns="">
          <p:pic>
            <p:nvPicPr>
              <p:cNvPr id="1044" name="Ink 1043">
                <a:extLst>
                  <a:ext uri="{FF2B5EF4-FFF2-40B4-BE49-F238E27FC236}">
                    <a16:creationId xmlns:a16="http://schemas.microsoft.com/office/drawing/2014/main" id="{2EFF58EE-9183-4177-A0B7-54F199B1B07E}"/>
                  </a:ext>
                </a:extLst>
              </p:cNvPr>
              <p:cNvPicPr>
                <a:picLocks noGrp="1" noRot="1" noChangeAspect="1" noMove="1" noResize="1" noEditPoints="1" noAdjustHandles="1" noChangeArrowheads="1" noChangeShapeType="1"/>
              </p:cNvPicPr>
              <p:nvPr/>
            </p:nvPicPr>
            <p:blipFill>
              <a:blip r:embed="rId8"/>
              <a:stretch>
                <a:fillRect/>
              </a:stretch>
            </p:blipFill>
            <p:spPr>
              <a:xfrm>
                <a:off x="867960" y="1695600"/>
                <a:ext cx="10847160" cy="3696480"/>
              </a:xfrm>
              <a:prstGeom prst="rect">
                <a:avLst/>
              </a:prstGeom>
            </p:spPr>
          </p:pic>
        </mc:Fallback>
      </mc:AlternateContent>
      <p:pic>
        <p:nvPicPr>
          <p:cNvPr id="1045" name="Audio 1044">
            <a:hlinkClick r:id="" action="ppaction://media"/>
            <a:extLst>
              <a:ext uri="{FF2B5EF4-FFF2-40B4-BE49-F238E27FC236}">
                <a16:creationId xmlns:a16="http://schemas.microsoft.com/office/drawing/2014/main" id="{AB24C317-4182-44A3-8585-F811C06C43D8}"/>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3172090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4777"/>
    </mc:Choice>
    <mc:Fallback xmlns="">
      <p:transition spd="slow" advTm="247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45"/>
                                        </p:tgtEl>
                                      </p:cBhvr>
                                    </p:cmd>
                                  </p:childTnLst>
                                </p:cTn>
                              </p:par>
                              <p:par>
                                <p:cTn id="7" presetID="59" presetClass="entr" presetSubtype="0" fill="hold" nodeType="withEffect">
                                  <p:stCondLst>
                                    <p:cond delay="0"/>
                                  </p:stCondLst>
                                  <p:childTnLst>
                                    <p:set>
                                      <p:cBhvr>
                                        <p:cTn id="8" dur="1" fill="hold">
                                          <p:stCondLst>
                                            <p:cond delay="0"/>
                                          </p:stCondLst>
                                        </p:cTn>
                                        <p:tgtEl>
                                          <p:spTgt spid="1044"/>
                                        </p:tgtEl>
                                        <p:attrNameLst>
                                          <p:attrName>style.visibility</p:attrName>
                                        </p:attrNameLst>
                                      </p:cBhvr>
                                      <p:to>
                                        <p:strVal val="visible"/>
                                      </p:to>
                                    </p:set>
                                    <p:cmd type="call" cmd="playFrom(0.0)">
                                      <p:cBhvr>
                                        <p:cTn id="9" dur="1" fill="hold"/>
                                        <p:tgtEl>
                                          <p:spTgt spid="104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04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CB6C291-6CAF-46DF-ACFF-AADF0FD03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8170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4735DC46-5663-471D-AADB-81E00E65B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196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595E59CC-7059-4455-9789-EDFBBE8F5A9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1" t="7983" r="60644" b="14447"/>
          <a:stretch/>
        </p:blipFill>
        <p:spPr>
          <a:xfrm>
            <a:off x="2777490" y="2"/>
            <a:ext cx="6185757" cy="6857999"/>
          </a:xfrm>
          <a:custGeom>
            <a:avLst/>
            <a:gdLst>
              <a:gd name="connsiteX0" fmla="*/ 0 w 9414510"/>
              <a:gd name="connsiteY0" fmla="*/ 0 h 6857999"/>
              <a:gd name="connsiteX1" fmla="*/ 9414510 w 9414510"/>
              <a:gd name="connsiteY1" fmla="*/ 0 h 6857999"/>
              <a:gd name="connsiteX2" fmla="*/ 9414510 w 9414510"/>
              <a:gd name="connsiteY2" fmla="*/ 6857999 h 6857999"/>
              <a:gd name="connsiteX3" fmla="*/ 0 w 941451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9414510" h="6857999">
                <a:moveTo>
                  <a:pt x="0" y="0"/>
                </a:moveTo>
                <a:lnTo>
                  <a:pt x="9414510" y="0"/>
                </a:lnTo>
                <a:lnTo>
                  <a:pt x="9414510" y="6857999"/>
                </a:lnTo>
                <a:lnTo>
                  <a:pt x="0" y="6857999"/>
                </a:lnTo>
                <a:close/>
              </a:path>
            </a:pathLst>
          </a:custGeom>
        </p:spPr>
      </p:pic>
      <p:sp>
        <p:nvSpPr>
          <p:cNvPr id="2" name="Title 1">
            <a:extLst>
              <a:ext uri="{FF2B5EF4-FFF2-40B4-BE49-F238E27FC236}">
                <a16:creationId xmlns:a16="http://schemas.microsoft.com/office/drawing/2014/main" id="{0841C3C0-BB31-4DDD-A230-A6CACF71B4F8}"/>
              </a:ext>
            </a:extLst>
          </p:cNvPr>
          <p:cNvSpPr>
            <a:spLocks noGrp="1"/>
          </p:cNvSpPr>
          <p:nvPr>
            <p:ph type="title"/>
          </p:nvPr>
        </p:nvSpPr>
        <p:spPr>
          <a:xfrm>
            <a:off x="237334" y="1243013"/>
            <a:ext cx="3855720" cy="4371974"/>
          </a:xfrm>
        </p:spPr>
        <p:txBody>
          <a:bodyPr>
            <a:normAutofit/>
          </a:bodyPr>
          <a:lstStyle/>
          <a:p>
            <a:r>
              <a:rPr lang="en-US" sz="3200">
                <a:solidFill>
                  <a:srgbClr val="3F3F3F"/>
                </a:solidFill>
              </a:rPr>
              <a:t>CLEANING AND SCALING</a:t>
            </a:r>
          </a:p>
        </p:txBody>
      </p:sp>
      <p:sp>
        <p:nvSpPr>
          <p:cNvPr id="3" name="Content Placeholder 2">
            <a:extLst>
              <a:ext uri="{FF2B5EF4-FFF2-40B4-BE49-F238E27FC236}">
                <a16:creationId xmlns:a16="http://schemas.microsoft.com/office/drawing/2014/main" id="{D6B3D733-CD57-4FDD-9C01-590947063E25}"/>
              </a:ext>
            </a:extLst>
          </p:cNvPr>
          <p:cNvSpPr>
            <a:spLocks noGrp="1"/>
          </p:cNvSpPr>
          <p:nvPr>
            <p:ph idx="1"/>
          </p:nvPr>
        </p:nvSpPr>
        <p:spPr>
          <a:xfrm>
            <a:off x="6736854" y="845899"/>
            <a:ext cx="5246370" cy="4223657"/>
          </a:xfrm>
        </p:spPr>
        <p:txBody>
          <a:bodyPr anchor="ctr">
            <a:normAutofit/>
          </a:bodyPr>
          <a:lstStyle/>
          <a:p>
            <a:r>
              <a:rPr lang="en-US" sz="2400">
                <a:solidFill>
                  <a:srgbClr val="FFFFFF"/>
                </a:solidFill>
              </a:rPr>
              <a:t>Similar cleaning for both models</a:t>
            </a:r>
          </a:p>
          <a:p>
            <a:r>
              <a:rPr lang="en-US" sz="2400">
                <a:solidFill>
                  <a:srgbClr val="FFFFFF"/>
                </a:solidFill>
              </a:rPr>
              <a:t>Removed ‘behavior’ and ‘other’ columns, purchase rows, and accounts with &lt; 5 games</a:t>
            </a:r>
          </a:p>
          <a:p>
            <a:r>
              <a:rPr lang="en-US" sz="2400">
                <a:solidFill>
                  <a:srgbClr val="FFFFFF"/>
                </a:solidFill>
              </a:rPr>
              <a:t>Left with 2,436 players and 3,544 games</a:t>
            </a:r>
          </a:p>
          <a:p>
            <a:r>
              <a:rPr lang="en-US" sz="2400">
                <a:solidFill>
                  <a:srgbClr val="FFFFFF"/>
                </a:solidFill>
              </a:rPr>
              <a:t>Mean hours was 40.58</a:t>
            </a:r>
          </a:p>
          <a:p>
            <a:r>
              <a:rPr lang="en-US" sz="2400">
                <a:solidFill>
                  <a:srgbClr val="FFFFFF"/>
                </a:solidFill>
              </a:rPr>
              <a:t>Min-max normalization formula for scaling [5]</a:t>
            </a:r>
          </a:p>
          <a:p>
            <a:r>
              <a:rPr lang="en-US" sz="2400">
                <a:solidFill>
                  <a:srgbClr val="FFFFFF"/>
                </a:solidFill>
              </a:rPr>
              <a:t>Problem? 1 game with high hours</a:t>
            </a:r>
          </a:p>
          <a:p>
            <a:endParaRPr lang="en-US" sz="2400">
              <a:solidFill>
                <a:srgbClr val="FFFFFF"/>
              </a:solidFill>
            </a:endParaRPr>
          </a:p>
        </p:txBody>
      </p:sp>
      <p:pic>
        <p:nvPicPr>
          <p:cNvPr id="2050" name="Picture 2">
            <a:extLst>
              <a:ext uri="{FF2B5EF4-FFF2-40B4-BE49-F238E27FC236}">
                <a16:creationId xmlns:a16="http://schemas.microsoft.com/office/drawing/2014/main" id="{718D1ED2-BC4C-41D6-9BA2-F9B976E7822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011387" y="5300292"/>
            <a:ext cx="4806246" cy="62938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9216ECD3-BBEE-49C8-86F2-4550BB53EED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11812" y="337797"/>
            <a:ext cx="2949018" cy="152365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84DC7652-2E98-4B86-9D43-65202240C5A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745066" y="1363910"/>
            <a:ext cx="2665242" cy="177682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FD2BD600-084F-48AF-87A4-EA7CE3EA31DD}"/>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41830" y="4504646"/>
            <a:ext cx="4523972" cy="160224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xmlns:iact="http://schemas.microsoft.com/office/powerpoint/2014/inkAction">
        <mc:Choice Requires="p14 iact">
          <p:contentPart p14:bwMode="auto" r:id="rId10">
            <p14:nvContentPartPr>
              <p14:cNvPr id="2082" name="Ink 2081">
                <a:extLst>
                  <a:ext uri="{FF2B5EF4-FFF2-40B4-BE49-F238E27FC236}">
                    <a16:creationId xmlns:a16="http://schemas.microsoft.com/office/drawing/2014/main" id="{5CC6080D-53DC-4141-9914-619E75B98875}"/>
                  </a:ext>
                </a:extLst>
              </p14:cNvPr>
              <p14:cNvContentPartPr/>
              <p14:nvPr>
                <p:extLst>
                  <p:ext uri="{42D2F446-02D8-4167-A562-619A0277C38B}">
                    <p15:isNarration xmlns:p15="http://schemas.microsoft.com/office/powerpoint/2012/main" val="1"/>
                  </p:ext>
                </p:extLst>
              </p14:nvPr>
            </p14:nvContentPartPr>
            <p14:xfrm>
              <a:off x="450360" y="1708200"/>
              <a:ext cx="11691000" cy="4733640"/>
            </p14:xfrm>
          </p:contentPart>
        </mc:Choice>
        <mc:Fallback xmlns="">
          <p:pic>
            <p:nvPicPr>
              <p:cNvPr id="2082" name="Ink 2081">
                <a:extLst>
                  <a:ext uri="{FF2B5EF4-FFF2-40B4-BE49-F238E27FC236}">
                    <a16:creationId xmlns:a16="http://schemas.microsoft.com/office/drawing/2014/main" id="{5CC6080D-53DC-4141-9914-619E75B98875}"/>
                  </a:ext>
                </a:extLst>
              </p:cNvPr>
              <p:cNvPicPr>
                <a:picLocks noGrp="1" noRot="1" noChangeAspect="1" noMove="1" noResize="1" noEditPoints="1" noAdjustHandles="1" noChangeArrowheads="1" noChangeShapeType="1"/>
              </p:cNvPicPr>
              <p:nvPr/>
            </p:nvPicPr>
            <p:blipFill>
              <a:blip r:embed="rId11"/>
              <a:stretch>
                <a:fillRect/>
              </a:stretch>
            </p:blipFill>
            <p:spPr>
              <a:xfrm>
                <a:off x="434520" y="1644840"/>
                <a:ext cx="11722320" cy="4860360"/>
              </a:xfrm>
              <a:prstGeom prst="rect">
                <a:avLst/>
              </a:prstGeom>
            </p:spPr>
          </p:pic>
        </mc:Fallback>
      </mc:AlternateContent>
      <p:pic>
        <p:nvPicPr>
          <p:cNvPr id="2083" name="Audio 2082">
            <a:hlinkClick r:id="" action="ppaction://media"/>
            <a:extLst>
              <a:ext uri="{FF2B5EF4-FFF2-40B4-BE49-F238E27FC236}">
                <a16:creationId xmlns:a16="http://schemas.microsoft.com/office/drawing/2014/main" id="{D13F4398-1A9D-4574-9D81-E541A7F64ECC}"/>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4215406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67223"/>
    </mc:Choice>
    <mc:Fallback xmlns="">
      <p:transition spd="slow" advTm="672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83"/>
                                        </p:tgtEl>
                                      </p:cBhvr>
                                    </p:cmd>
                                  </p:childTnLst>
                                </p:cTn>
                              </p:par>
                              <p:par>
                                <p:cTn id="7" presetID="59" presetClass="entr" presetSubtype="0" fill="hold" nodeType="withEffect">
                                  <p:stCondLst>
                                    <p:cond delay="0"/>
                                  </p:stCondLst>
                                  <p:childTnLst>
                                    <p:set>
                                      <p:cBhvr>
                                        <p:cTn id="8" dur="1" fill="hold">
                                          <p:stCondLst>
                                            <p:cond delay="0"/>
                                          </p:stCondLst>
                                        </p:cTn>
                                        <p:tgtEl>
                                          <p:spTgt spid="2082"/>
                                        </p:tgtEl>
                                        <p:attrNameLst>
                                          <p:attrName>style.visibility</p:attrName>
                                        </p:attrNameLst>
                                      </p:cBhvr>
                                      <p:to>
                                        <p:strVal val="visible"/>
                                      </p:to>
                                    </p:set>
                                    <p:cmd type="call" cmd="playFrom(0.0)">
                                      <p:cBhvr>
                                        <p:cTn id="9" dur="1" fill="hold"/>
                                        <p:tgtEl>
                                          <p:spTgt spid="208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208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164D969-46F1-44FC-B488-3FA68C6775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707"/>
            <a:ext cx="12188952" cy="6656293"/>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3003D4E-E9FF-4669-90E7-7CED081587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8235" t="20008" r="8214" b="57101"/>
          <a:stretch/>
        </p:blipFill>
        <p:spPr>
          <a:xfrm flipV="1">
            <a:off x="2" y="1"/>
            <a:ext cx="12191999" cy="1878950"/>
          </a:xfrm>
          <a:custGeom>
            <a:avLst/>
            <a:gdLst>
              <a:gd name="connsiteX0" fmla="*/ 0 w 12191999"/>
              <a:gd name="connsiteY0" fmla="*/ 1878950 h 1878950"/>
              <a:gd name="connsiteX1" fmla="*/ 12191999 w 12191999"/>
              <a:gd name="connsiteY1" fmla="*/ 1878950 h 1878950"/>
              <a:gd name="connsiteX2" fmla="*/ 12191999 w 12191999"/>
              <a:gd name="connsiteY2" fmla="*/ 0 h 1878950"/>
              <a:gd name="connsiteX3" fmla="*/ 0 w 12191999"/>
              <a:gd name="connsiteY3" fmla="*/ 0 h 1878950"/>
            </a:gdLst>
            <a:ahLst/>
            <a:cxnLst>
              <a:cxn ang="0">
                <a:pos x="connsiteX0" y="connsiteY0"/>
              </a:cxn>
              <a:cxn ang="0">
                <a:pos x="connsiteX1" y="connsiteY1"/>
              </a:cxn>
              <a:cxn ang="0">
                <a:pos x="connsiteX2" y="connsiteY2"/>
              </a:cxn>
              <a:cxn ang="0">
                <a:pos x="connsiteX3" y="connsiteY3"/>
              </a:cxn>
            </a:cxnLst>
            <a:rect l="l" t="t" r="r" b="b"/>
            <a:pathLst>
              <a:path w="12191999" h="1878950">
                <a:moveTo>
                  <a:pt x="0" y="1878950"/>
                </a:moveTo>
                <a:lnTo>
                  <a:pt x="12191999" y="1878950"/>
                </a:lnTo>
                <a:lnTo>
                  <a:pt x="12191999" y="0"/>
                </a:lnTo>
                <a:lnTo>
                  <a:pt x="0" y="0"/>
                </a:lnTo>
                <a:close/>
              </a:path>
            </a:pathLst>
          </a:custGeom>
        </p:spPr>
      </p:pic>
      <p:pic>
        <p:nvPicPr>
          <p:cNvPr id="12" name="Picture 11">
            <a:extLst>
              <a:ext uri="{FF2B5EF4-FFF2-40B4-BE49-F238E27FC236}">
                <a16:creationId xmlns:a16="http://schemas.microsoft.com/office/drawing/2014/main" id="{A7D98261-3895-4FB5-B9CE-26FAF635730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8235" t="-1" r="8214" b="80325"/>
          <a:stretch/>
        </p:blipFill>
        <p:spPr>
          <a:xfrm flipV="1">
            <a:off x="0" y="4914024"/>
            <a:ext cx="12191999" cy="1614974"/>
          </a:xfrm>
          <a:custGeom>
            <a:avLst/>
            <a:gdLst>
              <a:gd name="connsiteX0" fmla="*/ 0 w 12191999"/>
              <a:gd name="connsiteY0" fmla="*/ 1614974 h 1614974"/>
              <a:gd name="connsiteX1" fmla="*/ 12191999 w 12191999"/>
              <a:gd name="connsiteY1" fmla="*/ 1614974 h 1614974"/>
              <a:gd name="connsiteX2" fmla="*/ 12191999 w 12191999"/>
              <a:gd name="connsiteY2" fmla="*/ 0 h 1614974"/>
              <a:gd name="connsiteX3" fmla="*/ 0 w 12191999"/>
              <a:gd name="connsiteY3" fmla="*/ 0 h 1614974"/>
            </a:gdLst>
            <a:ahLst/>
            <a:cxnLst>
              <a:cxn ang="0">
                <a:pos x="connsiteX0" y="connsiteY0"/>
              </a:cxn>
              <a:cxn ang="0">
                <a:pos x="connsiteX1" y="connsiteY1"/>
              </a:cxn>
              <a:cxn ang="0">
                <a:pos x="connsiteX2" y="connsiteY2"/>
              </a:cxn>
              <a:cxn ang="0">
                <a:pos x="connsiteX3" y="connsiteY3"/>
              </a:cxn>
            </a:cxnLst>
            <a:rect l="l" t="t" r="r" b="b"/>
            <a:pathLst>
              <a:path w="12191999" h="1614974">
                <a:moveTo>
                  <a:pt x="0" y="1614974"/>
                </a:moveTo>
                <a:lnTo>
                  <a:pt x="12191999" y="1614974"/>
                </a:lnTo>
                <a:lnTo>
                  <a:pt x="12191999" y="0"/>
                </a:lnTo>
                <a:lnTo>
                  <a:pt x="0" y="0"/>
                </a:lnTo>
                <a:close/>
              </a:path>
            </a:pathLst>
          </a:custGeom>
        </p:spPr>
      </p:pic>
      <p:sp>
        <p:nvSpPr>
          <p:cNvPr id="2" name="Title 1">
            <a:extLst>
              <a:ext uri="{FF2B5EF4-FFF2-40B4-BE49-F238E27FC236}">
                <a16:creationId xmlns:a16="http://schemas.microsoft.com/office/drawing/2014/main" id="{10AE93B3-F843-4D64-A4E2-77C1FF88235D}"/>
              </a:ext>
            </a:extLst>
          </p:cNvPr>
          <p:cNvSpPr>
            <a:spLocks noGrp="1"/>
          </p:cNvSpPr>
          <p:nvPr>
            <p:ph type="title"/>
          </p:nvPr>
        </p:nvSpPr>
        <p:spPr>
          <a:xfrm>
            <a:off x="657804" y="1245906"/>
            <a:ext cx="4599995" cy="4233333"/>
          </a:xfrm>
        </p:spPr>
        <p:txBody>
          <a:bodyPr>
            <a:normAutofit/>
          </a:bodyPr>
          <a:lstStyle/>
          <a:p>
            <a:r>
              <a:rPr lang="en-US" sz="3200">
                <a:solidFill>
                  <a:srgbClr val="FFFFFF"/>
                </a:solidFill>
              </a:rPr>
              <a:t>RECOMMENDATIONS BY GAME WITH SCALED DATA</a:t>
            </a:r>
          </a:p>
        </p:txBody>
      </p:sp>
      <p:sp>
        <p:nvSpPr>
          <p:cNvPr id="3" name="Content Placeholder 2">
            <a:extLst>
              <a:ext uri="{FF2B5EF4-FFF2-40B4-BE49-F238E27FC236}">
                <a16:creationId xmlns:a16="http://schemas.microsoft.com/office/drawing/2014/main" id="{34E9FA8E-D8CB-41A1-B3D6-400BE0C13D8C}"/>
              </a:ext>
            </a:extLst>
          </p:cNvPr>
          <p:cNvSpPr>
            <a:spLocks noGrp="1"/>
          </p:cNvSpPr>
          <p:nvPr>
            <p:ph idx="1"/>
          </p:nvPr>
        </p:nvSpPr>
        <p:spPr>
          <a:xfrm>
            <a:off x="5257799" y="1378761"/>
            <a:ext cx="6128539" cy="3751732"/>
          </a:xfrm>
        </p:spPr>
        <p:txBody>
          <a:bodyPr anchor="ctr">
            <a:normAutofit/>
          </a:bodyPr>
          <a:lstStyle/>
          <a:p>
            <a:r>
              <a:rPr lang="en-US" sz="2200">
                <a:solidFill>
                  <a:srgbClr val="FFFFFF"/>
                </a:solidFill>
              </a:rPr>
              <a:t>Step 1: Players-by-games data frame created with ratings</a:t>
            </a:r>
          </a:p>
          <a:p>
            <a:r>
              <a:rPr lang="en-US" sz="2200">
                <a:solidFill>
                  <a:srgbClr val="FFFFFF"/>
                </a:solidFill>
              </a:rPr>
              <a:t>Step 2: Games-by-games frame made by taking transpose and dot product</a:t>
            </a:r>
          </a:p>
          <a:p>
            <a:r>
              <a:rPr lang="en-US" sz="2200">
                <a:solidFill>
                  <a:srgbClr val="FFFFFF"/>
                </a:solidFill>
              </a:rPr>
              <a:t>Step 3: Recommendation data frame</a:t>
            </a:r>
          </a:p>
          <a:p>
            <a:r>
              <a:rPr lang="en-US" sz="2200">
                <a:solidFill>
                  <a:srgbClr val="FFFFFF"/>
                </a:solidFill>
              </a:rPr>
              <a:t>Expectation? Inputted game’s genre matches suggested</a:t>
            </a:r>
          </a:p>
          <a:p>
            <a:r>
              <a:rPr lang="en-US" sz="2200">
                <a:solidFill>
                  <a:srgbClr val="FFFFFF"/>
                </a:solidFill>
              </a:rPr>
              <a:t>Result? True for CSGO, but not for Civilization</a:t>
            </a:r>
          </a:p>
          <a:p>
            <a:r>
              <a:rPr lang="en-US" sz="2200">
                <a:solidFill>
                  <a:srgbClr val="FFFFFF"/>
                </a:solidFill>
              </a:rPr>
              <a:t>Why? Story, art styles, and leveling systems?</a:t>
            </a:r>
          </a:p>
        </p:txBody>
      </p:sp>
      <p:sp>
        <p:nvSpPr>
          <p:cNvPr id="14" name="Rectangle 13">
            <a:extLst>
              <a:ext uri="{FF2B5EF4-FFF2-40B4-BE49-F238E27FC236}">
                <a16:creationId xmlns:a16="http://schemas.microsoft.com/office/drawing/2014/main" id="{9E0A01E6-95B9-424D-93AE-19F4928DFD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44454"/>
            <a:ext cx="12188952" cy="81354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a:extLst>
              <a:ext uri="{FF2B5EF4-FFF2-40B4-BE49-F238E27FC236}">
                <a16:creationId xmlns:a16="http://schemas.microsoft.com/office/drawing/2014/main" id="{35731FF9-7C6D-42BB-9291-5A137D22DB5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92768" y="977183"/>
            <a:ext cx="2244225" cy="175797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E515F12F-4DC9-49F2-B21D-B8EF7F9CA74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54755" y="3997120"/>
            <a:ext cx="2516842" cy="161497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xmlns:iact="http://schemas.microsoft.com/office/powerpoint/2014/inkAction">
        <mc:Choice Requires="p14 iact">
          <p:contentPart p14:bwMode="auto" r:id="rId8">
            <p14:nvContentPartPr>
              <p14:cNvPr id="26" name="Ink 25">
                <a:extLst>
                  <a:ext uri="{FF2B5EF4-FFF2-40B4-BE49-F238E27FC236}">
                    <a16:creationId xmlns:a16="http://schemas.microsoft.com/office/drawing/2014/main" id="{8E576DD8-C663-4923-94F1-3102DCD26977}"/>
                  </a:ext>
                </a:extLst>
              </p14:cNvPr>
              <p14:cNvContentPartPr/>
              <p14:nvPr>
                <p:extLst>
                  <p:ext uri="{42D2F446-02D8-4167-A562-619A0277C38B}">
                    <p15:isNarration xmlns:p15="http://schemas.microsoft.com/office/powerpoint/2012/main" val="1"/>
                  </p:ext>
                </p:extLst>
              </p14:nvPr>
            </p14:nvContentPartPr>
            <p14:xfrm>
              <a:off x="671400" y="1623240"/>
              <a:ext cx="10110600" cy="3603240"/>
            </p14:xfrm>
          </p:contentPart>
        </mc:Choice>
        <mc:Fallback xmlns="">
          <p:pic>
            <p:nvPicPr>
              <p:cNvPr id="26" name="Ink 25">
                <a:extLst>
                  <a:ext uri="{FF2B5EF4-FFF2-40B4-BE49-F238E27FC236}">
                    <a16:creationId xmlns:a16="http://schemas.microsoft.com/office/drawing/2014/main" id="{8E576DD8-C663-4923-94F1-3102DCD26977}"/>
                  </a:ext>
                </a:extLst>
              </p:cNvPr>
              <p:cNvPicPr>
                <a:picLocks noGrp="1" noRot="1" noChangeAspect="1" noMove="1" noResize="1" noEditPoints="1" noAdjustHandles="1" noChangeArrowheads="1" noChangeShapeType="1"/>
              </p:cNvPicPr>
              <p:nvPr/>
            </p:nvPicPr>
            <p:blipFill>
              <a:blip r:embed="rId9"/>
              <a:stretch>
                <a:fillRect/>
              </a:stretch>
            </p:blipFill>
            <p:spPr>
              <a:xfrm>
                <a:off x="655560" y="1559880"/>
                <a:ext cx="10141920" cy="3729960"/>
              </a:xfrm>
              <a:prstGeom prst="rect">
                <a:avLst/>
              </a:prstGeom>
            </p:spPr>
          </p:pic>
        </mc:Fallback>
      </mc:AlternateContent>
      <p:pic>
        <p:nvPicPr>
          <p:cNvPr id="27" name="Audio 26">
            <a:hlinkClick r:id="" action="ppaction://media"/>
            <a:extLst>
              <a:ext uri="{FF2B5EF4-FFF2-40B4-BE49-F238E27FC236}">
                <a16:creationId xmlns:a16="http://schemas.microsoft.com/office/drawing/2014/main" id="{E05D7064-1FD4-41F2-8B0B-C3D95608BC9A}"/>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955983953"/>
      </p:ext>
    </p:extLst>
  </p:cSld>
  <p:clrMapOvr>
    <a:masterClrMapping/>
  </p:clrMapOvr>
  <mc:AlternateContent xmlns:mc="http://schemas.openxmlformats.org/markup-compatibility/2006" xmlns:p14="http://schemas.microsoft.com/office/powerpoint/2010/main">
    <mc:Choice Requires="p14">
      <p:transition spd="slow" p14:dur="2000" advTm="75876"/>
    </mc:Choice>
    <mc:Fallback xmlns="">
      <p:transition spd="slow" advTm="758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par>
                                <p:cTn id="7" presetID="59" presetClass="entr" presetSubtype="0" fill="hold" nodeType="withEffect">
                                  <p:stCondLst>
                                    <p:cond delay="0"/>
                                  </p:stCondLst>
                                  <p:childTnLst>
                                    <p:set>
                                      <p:cBhvr>
                                        <p:cTn id="8" dur="1" fill="hold">
                                          <p:stCondLst>
                                            <p:cond delay="0"/>
                                          </p:stCondLst>
                                        </p:cTn>
                                        <p:tgtEl>
                                          <p:spTgt spid="26"/>
                                        </p:tgtEl>
                                        <p:attrNameLst>
                                          <p:attrName>style.visibility</p:attrName>
                                        </p:attrNameLst>
                                      </p:cBhvr>
                                      <p:to>
                                        <p:strVal val="visible"/>
                                      </p:to>
                                    </p:set>
                                    <p:cmd type="call" cmd="playFrom(0.0)">
                                      <p:cBhvr>
                                        <p:cTn id="9"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10" fill="hold" display="0">
                  <p:stCondLst>
                    <p:cond delay="indefinite"/>
                  </p:stCondLst>
                  <p:endCondLst>
                    <p:cond evt="onStopAudio" delay="0">
                      <p:tgtEl>
                        <p:sldTgt/>
                      </p:tgtEl>
                    </p:cond>
                  </p:endCondLst>
                </p:cTn>
                <p:tgtEl>
                  <p:spTgt spid="2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CB6C291-6CAF-46DF-ACFF-AADF0FD03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 name="Picture 9">
            <a:extLst>
              <a:ext uri="{FF2B5EF4-FFF2-40B4-BE49-F238E27FC236}">
                <a16:creationId xmlns:a16="http://schemas.microsoft.com/office/drawing/2014/main" id="{63C11A00-A2A3-417C-B33D-DC753ED7C3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rcRect l="3964" t="3964" r="3964" b="3964"/>
          <a:stretch>
            <a:fillRect/>
          </a:stretch>
        </p:blipFill>
        <p:spPr>
          <a:xfrm>
            <a:off x="0" y="1"/>
            <a:ext cx="12192000" cy="6857998"/>
          </a:xfrm>
          <a:custGeom>
            <a:avLst/>
            <a:gdLst>
              <a:gd name="connsiteX0" fmla="*/ 0 w 12192000"/>
              <a:gd name="connsiteY0" fmla="*/ 0 h 6857998"/>
              <a:gd name="connsiteX1" fmla="*/ 12192000 w 12192000"/>
              <a:gd name="connsiteY1" fmla="*/ 0 h 6857998"/>
              <a:gd name="connsiteX2" fmla="*/ 12192000 w 12192000"/>
              <a:gd name="connsiteY2" fmla="*/ 6857998 h 6857998"/>
              <a:gd name="connsiteX3" fmla="*/ 0 w 12192000"/>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12192000" h="6857998">
                <a:moveTo>
                  <a:pt x="0" y="0"/>
                </a:moveTo>
                <a:lnTo>
                  <a:pt x="12192000" y="0"/>
                </a:lnTo>
                <a:lnTo>
                  <a:pt x="12192000" y="6857998"/>
                </a:lnTo>
                <a:lnTo>
                  <a:pt x="0" y="6857998"/>
                </a:lnTo>
                <a:close/>
              </a:path>
            </a:pathLst>
          </a:custGeom>
        </p:spPr>
      </p:pic>
      <p:sp>
        <p:nvSpPr>
          <p:cNvPr id="2" name="Title 1">
            <a:extLst>
              <a:ext uri="{FF2B5EF4-FFF2-40B4-BE49-F238E27FC236}">
                <a16:creationId xmlns:a16="http://schemas.microsoft.com/office/drawing/2014/main" id="{77E03C01-2A25-4FDF-BB6C-4BFB8728F2A0}"/>
              </a:ext>
            </a:extLst>
          </p:cNvPr>
          <p:cNvSpPr>
            <a:spLocks noGrp="1"/>
          </p:cNvSpPr>
          <p:nvPr>
            <p:ph type="title"/>
          </p:nvPr>
        </p:nvSpPr>
        <p:spPr>
          <a:xfrm>
            <a:off x="2422494" y="620910"/>
            <a:ext cx="6955124" cy="1066802"/>
          </a:xfrm>
        </p:spPr>
        <p:txBody>
          <a:bodyPr>
            <a:normAutofit/>
          </a:bodyPr>
          <a:lstStyle/>
          <a:p>
            <a:pPr algn="ctr"/>
            <a:r>
              <a:rPr lang="en-US" sz="3200">
                <a:solidFill>
                  <a:srgbClr val="FFFFFF"/>
                </a:solidFill>
              </a:rPr>
              <a:t>MODEL 1: RECOMMENDATIONS BY PLAYER WITH SCALED DATA</a:t>
            </a:r>
          </a:p>
        </p:txBody>
      </p:sp>
      <p:sp>
        <p:nvSpPr>
          <p:cNvPr id="3" name="Content Placeholder 2">
            <a:extLst>
              <a:ext uri="{FF2B5EF4-FFF2-40B4-BE49-F238E27FC236}">
                <a16:creationId xmlns:a16="http://schemas.microsoft.com/office/drawing/2014/main" id="{71AC32AD-2D4D-44D3-BC82-E2330B0615B0}"/>
              </a:ext>
            </a:extLst>
          </p:cNvPr>
          <p:cNvSpPr>
            <a:spLocks noGrp="1"/>
          </p:cNvSpPr>
          <p:nvPr>
            <p:ph idx="1"/>
          </p:nvPr>
        </p:nvSpPr>
        <p:spPr>
          <a:xfrm>
            <a:off x="2950874" y="1851081"/>
            <a:ext cx="4917961" cy="4741408"/>
          </a:xfrm>
        </p:spPr>
        <p:txBody>
          <a:bodyPr anchor="t">
            <a:normAutofit fontScale="85000" lnSpcReduction="10000"/>
          </a:bodyPr>
          <a:lstStyle/>
          <a:p>
            <a:r>
              <a:rPr lang="en-US" sz="2400">
                <a:solidFill>
                  <a:srgbClr val="FFFFFF"/>
                </a:solidFill>
              </a:rPr>
              <a:t>Step 1: Find players most like inputted gamer with cosine similarity formula [11]</a:t>
            </a:r>
          </a:p>
          <a:p>
            <a:r>
              <a:rPr lang="en-US" sz="2400">
                <a:solidFill>
                  <a:srgbClr val="FFFFFF"/>
                </a:solidFill>
              </a:rPr>
              <a:t>Step 2: Fill players-by-games frame with weighted averages</a:t>
            </a:r>
          </a:p>
          <a:p>
            <a:r>
              <a:rPr lang="en-US" sz="2400">
                <a:solidFill>
                  <a:srgbClr val="FFFFFF"/>
                </a:solidFill>
              </a:rPr>
              <a:t>Step 3: Recommendation list</a:t>
            </a:r>
          </a:p>
          <a:p>
            <a:r>
              <a:rPr lang="en-US" sz="2400">
                <a:solidFill>
                  <a:srgbClr val="FFFFFF"/>
                </a:solidFill>
              </a:rPr>
              <a:t>Hypothesis? Owned highest rated games have same genre as highest recommended</a:t>
            </a:r>
          </a:p>
          <a:p>
            <a:r>
              <a:rPr lang="en-US" sz="2400">
                <a:solidFill>
                  <a:srgbClr val="FFFFFF"/>
                </a:solidFill>
              </a:rPr>
              <a:t>Result? Player 151603712 brought high cosines, low ratings, but 2/5 FPS and 1/5 fantasy RPG recommendations</a:t>
            </a:r>
          </a:p>
          <a:p>
            <a:r>
              <a:rPr lang="en-US" sz="2400">
                <a:solidFill>
                  <a:srgbClr val="FFFFFF"/>
                </a:solidFill>
              </a:rPr>
              <a:t>He or she was a 3/5 FPS and 1/5 fantasy RPG player</a:t>
            </a:r>
          </a:p>
          <a:p>
            <a:r>
              <a:rPr lang="en-US" sz="2400">
                <a:solidFill>
                  <a:srgbClr val="FFFFFF"/>
                </a:solidFill>
              </a:rPr>
              <a:t>Why? ∞ games and most-played game throws off the ratings? Need different way to measure game similarity?</a:t>
            </a:r>
          </a:p>
        </p:txBody>
      </p:sp>
      <p:pic>
        <p:nvPicPr>
          <p:cNvPr id="3074" name="Picture 2">
            <a:extLst>
              <a:ext uri="{FF2B5EF4-FFF2-40B4-BE49-F238E27FC236}">
                <a16:creationId xmlns:a16="http://schemas.microsoft.com/office/drawing/2014/main" id="{A8C8DAD8-85DA-46D4-8181-50FBADC6675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9156" y="369095"/>
            <a:ext cx="1828800" cy="12382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83C1A3AD-AA05-40E4-A30D-914821747FB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13788" y="2027039"/>
            <a:ext cx="2286000" cy="15621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CBBC7788-290E-44DD-8D65-A1A7A0CE160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111380" y="4120752"/>
            <a:ext cx="3838075" cy="151923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A71BA349-AACE-4CA1-9F5E-FC72150FF895}"/>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8111380" y="5932884"/>
            <a:ext cx="3888198" cy="65960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xmlns:iact="http://schemas.microsoft.com/office/powerpoint/2014/inkAction">
        <mc:Choice Requires="p14 iact">
          <p:contentPart p14:bwMode="auto" r:id="rId10">
            <p14:nvContentPartPr>
              <p14:cNvPr id="3086" name="Ink 3085">
                <a:extLst>
                  <a:ext uri="{FF2B5EF4-FFF2-40B4-BE49-F238E27FC236}">
                    <a16:creationId xmlns:a16="http://schemas.microsoft.com/office/drawing/2014/main" id="{CD2E48A9-85A8-4CFF-9C4D-30AF19684DA3}"/>
                  </a:ext>
                </a:extLst>
              </p14:cNvPr>
              <p14:cNvContentPartPr/>
              <p14:nvPr>
                <p:extLst>
                  <p:ext uri="{42D2F446-02D8-4167-A562-619A0277C38B}">
                    <p15:isNarration xmlns:p15="http://schemas.microsoft.com/office/powerpoint/2012/main" val="1"/>
                  </p:ext>
                </p:extLst>
              </p14:nvPr>
            </p14:nvContentPartPr>
            <p14:xfrm>
              <a:off x="229680" y="59400"/>
              <a:ext cx="12591360" cy="6832800"/>
            </p14:xfrm>
          </p:contentPart>
        </mc:Choice>
        <mc:Fallback xmlns="">
          <p:pic>
            <p:nvPicPr>
              <p:cNvPr id="3086" name="Ink 3085">
                <a:extLst>
                  <a:ext uri="{FF2B5EF4-FFF2-40B4-BE49-F238E27FC236}">
                    <a16:creationId xmlns:a16="http://schemas.microsoft.com/office/drawing/2014/main" id="{CD2E48A9-85A8-4CFF-9C4D-30AF19684DA3}"/>
                  </a:ext>
                </a:extLst>
              </p:cNvPr>
              <p:cNvPicPr>
                <a:picLocks noGrp="1" noRot="1" noChangeAspect="1" noMove="1" noResize="1" noEditPoints="1" noAdjustHandles="1" noChangeArrowheads="1" noChangeShapeType="1"/>
              </p:cNvPicPr>
              <p:nvPr/>
            </p:nvPicPr>
            <p:blipFill>
              <a:blip r:embed="rId11"/>
              <a:stretch>
                <a:fillRect/>
              </a:stretch>
            </p:blipFill>
            <p:spPr>
              <a:xfrm>
                <a:off x="213840" y="-3960"/>
                <a:ext cx="12622680" cy="6959520"/>
              </a:xfrm>
              <a:prstGeom prst="rect">
                <a:avLst/>
              </a:prstGeom>
            </p:spPr>
          </p:pic>
        </mc:Fallback>
      </mc:AlternateContent>
      <p:pic>
        <p:nvPicPr>
          <p:cNvPr id="3087" name="Audio 3086">
            <a:hlinkClick r:id="" action="ppaction://media"/>
            <a:extLst>
              <a:ext uri="{FF2B5EF4-FFF2-40B4-BE49-F238E27FC236}">
                <a16:creationId xmlns:a16="http://schemas.microsoft.com/office/drawing/2014/main" id="{06518E6A-66F9-4053-B686-2E4A6065BE6B}"/>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6152250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91402"/>
    </mc:Choice>
    <mc:Fallback xmlns="">
      <p:transition spd="slow" advTm="914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87"/>
                                        </p:tgtEl>
                                      </p:cBhvr>
                                    </p:cmd>
                                  </p:childTnLst>
                                </p:cTn>
                              </p:par>
                              <p:par>
                                <p:cTn id="7" presetID="59" presetClass="entr" presetSubtype="0" fill="hold" nodeType="withEffect">
                                  <p:stCondLst>
                                    <p:cond delay="0"/>
                                  </p:stCondLst>
                                  <p:childTnLst>
                                    <p:set>
                                      <p:cBhvr>
                                        <p:cTn id="8" dur="1" fill="hold">
                                          <p:stCondLst>
                                            <p:cond delay="0"/>
                                          </p:stCondLst>
                                        </p:cTn>
                                        <p:tgtEl>
                                          <p:spTgt spid="3086"/>
                                        </p:tgtEl>
                                        <p:attrNameLst>
                                          <p:attrName>style.visibility</p:attrName>
                                        </p:attrNameLst>
                                      </p:cBhvr>
                                      <p:to>
                                        <p:strVal val="visible"/>
                                      </p:to>
                                    </p:set>
                                    <p:cmd type="call" cmd="playFrom(0.0)">
                                      <p:cBhvr>
                                        <p:cTn id="9" dur="1" fill="hold"/>
                                        <p:tgtEl>
                                          <p:spTgt spid="308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308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6197D16-FE75-4A0E-A0C9-28C0F04A43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57022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A8FCEC6-4B30-4FF2-8B32-504BEAEA3A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rcRect t="45716" b="9820"/>
          <a:stretch>
            <a:fillRect/>
          </a:stretch>
        </p:blipFill>
        <p:spPr>
          <a:xfrm>
            <a:off x="0" y="3808676"/>
            <a:ext cx="12192000" cy="3049325"/>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a:extLst>
              <a:ext uri="{FF2B5EF4-FFF2-40B4-BE49-F238E27FC236}">
                <a16:creationId xmlns:a16="http://schemas.microsoft.com/office/drawing/2014/main" id="{3FC2E78F-7665-4A9D-9D81-47C10D642389}"/>
              </a:ext>
            </a:extLst>
          </p:cNvPr>
          <p:cNvSpPr>
            <a:spLocks noGrp="1"/>
          </p:cNvSpPr>
          <p:nvPr>
            <p:ph type="title"/>
          </p:nvPr>
        </p:nvSpPr>
        <p:spPr>
          <a:xfrm>
            <a:off x="477913" y="549539"/>
            <a:ext cx="8350805" cy="411226"/>
          </a:xfrm>
        </p:spPr>
        <p:txBody>
          <a:bodyPr vert="horz" lIns="91440" tIns="45720" rIns="91440" bIns="45720" rtlCol="0" anchor="ctr">
            <a:noAutofit/>
          </a:bodyPr>
          <a:lstStyle/>
          <a:p>
            <a:r>
              <a:rPr lang="en-US" sz="3200" kern="1200">
                <a:solidFill>
                  <a:srgbClr val="FFFFFF"/>
                </a:solidFill>
                <a:latin typeface="+mj-lt"/>
                <a:ea typeface="+mj-ea"/>
                <a:cs typeface="+mj-cs"/>
              </a:rPr>
              <a:t>MODEL 2: RECOMMENDATIONS BY PLAYER</a:t>
            </a:r>
            <a:r>
              <a:rPr lang="en-US" sz="3200">
                <a:solidFill>
                  <a:srgbClr val="FFFFFF"/>
                </a:solidFill>
              </a:rPr>
              <a:t> WITH ORIGINAL HOURS DATA</a:t>
            </a:r>
            <a:endParaRPr lang="en-US" sz="3200" kern="1200">
              <a:solidFill>
                <a:srgbClr val="FFFFFF"/>
              </a:solidFill>
              <a:latin typeface="+mj-lt"/>
              <a:ea typeface="+mj-ea"/>
              <a:cs typeface="+mj-cs"/>
            </a:endParaRPr>
          </a:p>
        </p:txBody>
      </p:sp>
      <p:sp>
        <p:nvSpPr>
          <p:cNvPr id="6" name="Content Placeholder 2">
            <a:extLst>
              <a:ext uri="{FF2B5EF4-FFF2-40B4-BE49-F238E27FC236}">
                <a16:creationId xmlns:a16="http://schemas.microsoft.com/office/drawing/2014/main" id="{7809378C-6EF9-4490-86F9-3D6F2A8B7F0A}"/>
              </a:ext>
            </a:extLst>
          </p:cNvPr>
          <p:cNvSpPr>
            <a:spLocks noGrp="1"/>
          </p:cNvSpPr>
          <p:nvPr>
            <p:ph idx="1"/>
          </p:nvPr>
        </p:nvSpPr>
        <p:spPr>
          <a:xfrm>
            <a:off x="477913" y="1422314"/>
            <a:ext cx="11041297" cy="3904009"/>
          </a:xfrm>
        </p:spPr>
        <p:txBody>
          <a:bodyPr anchor="t">
            <a:normAutofit/>
          </a:bodyPr>
          <a:lstStyle/>
          <a:p>
            <a:r>
              <a:rPr lang="en-US" sz="2400">
                <a:solidFill>
                  <a:srgbClr val="FFFFFF"/>
                </a:solidFill>
                <a:cs typeface="Calibri"/>
              </a:rPr>
              <a:t>Step 1: Clean data, remove "purchased" to keep only "play" hours, keep &gt; 10 games</a:t>
            </a:r>
          </a:p>
          <a:p>
            <a:r>
              <a:rPr lang="en-US" sz="2400">
                <a:solidFill>
                  <a:srgbClr val="FFFFFF"/>
                </a:solidFill>
                <a:cs typeface="Calibri"/>
              </a:rPr>
              <a:t>Step 2: Generate User &amp; Game matrix</a:t>
            </a:r>
          </a:p>
          <a:p>
            <a:r>
              <a:rPr lang="en-US" sz="2400">
                <a:solidFill>
                  <a:srgbClr val="FFFFFF"/>
                </a:solidFill>
                <a:cs typeface="Calibri"/>
              </a:rPr>
              <a:t>Step 3: Get recommendations</a:t>
            </a:r>
          </a:p>
          <a:p>
            <a:r>
              <a:rPr lang="en-US" sz="2400">
                <a:solidFill>
                  <a:srgbClr val="FFFFFF"/>
                </a:solidFill>
                <a:cs typeface="Calibri"/>
              </a:rPr>
              <a:t>Methodology: Collaborative Filtering</a:t>
            </a:r>
          </a:p>
          <a:p>
            <a:r>
              <a:rPr lang="en-US" sz="2400">
                <a:solidFill>
                  <a:srgbClr val="FFFFFF"/>
                </a:solidFill>
                <a:cs typeface="Calibri"/>
              </a:rPr>
              <a:t>Result: For user 151603712, we get a precision of 0.0</a:t>
            </a:r>
          </a:p>
          <a:p>
            <a:r>
              <a:rPr lang="en-US" sz="2400">
                <a:solidFill>
                  <a:srgbClr val="FFFFFF"/>
                </a:solidFill>
                <a:cs typeface="Calibri"/>
              </a:rPr>
              <a:t>What this shows: With no extra modification to the hours, the precision will be low.</a:t>
            </a:r>
          </a:p>
        </p:txBody>
      </p:sp>
      <p:pic>
        <p:nvPicPr>
          <p:cNvPr id="3" name="Picture 3" descr="Text&#10;&#10;Description automatically generated">
            <a:extLst>
              <a:ext uri="{FF2B5EF4-FFF2-40B4-BE49-F238E27FC236}">
                <a16:creationId xmlns:a16="http://schemas.microsoft.com/office/drawing/2014/main" id="{F84D4BD2-7BAA-4C45-ABCB-5202EDF83D61}"/>
              </a:ext>
            </a:extLst>
          </p:cNvPr>
          <p:cNvPicPr>
            <a:picLocks noChangeAspect="1"/>
          </p:cNvPicPr>
          <p:nvPr/>
        </p:nvPicPr>
        <p:blipFill>
          <a:blip r:embed="rId6"/>
          <a:stretch>
            <a:fillRect/>
          </a:stretch>
        </p:blipFill>
        <p:spPr>
          <a:xfrm>
            <a:off x="4859867" y="4483591"/>
            <a:ext cx="7275688" cy="2327352"/>
          </a:xfrm>
          <a:prstGeom prst="rect">
            <a:avLst/>
          </a:prstGeom>
        </p:spPr>
      </p:pic>
      <p:sp>
        <p:nvSpPr>
          <p:cNvPr id="4" name="Rectangle 3">
            <a:extLst>
              <a:ext uri="{FF2B5EF4-FFF2-40B4-BE49-F238E27FC236}">
                <a16:creationId xmlns:a16="http://schemas.microsoft.com/office/drawing/2014/main" id="{9501E832-F5C1-40B1-A578-BD51B4A1681B}"/>
              </a:ext>
            </a:extLst>
          </p:cNvPr>
          <p:cNvSpPr/>
          <p:nvPr/>
        </p:nvSpPr>
        <p:spPr>
          <a:xfrm>
            <a:off x="147746" y="4996044"/>
            <a:ext cx="703832" cy="686382"/>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788538F-8434-4286-8325-99A385ECBDAA}"/>
              </a:ext>
            </a:extLst>
          </p:cNvPr>
          <p:cNvSpPr/>
          <p:nvPr/>
        </p:nvSpPr>
        <p:spPr>
          <a:xfrm>
            <a:off x="851577" y="4996043"/>
            <a:ext cx="703832" cy="686382"/>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E649C9F-7869-41F6-8E63-06881E7FEBC2}"/>
              </a:ext>
            </a:extLst>
          </p:cNvPr>
          <p:cNvSpPr/>
          <p:nvPr/>
        </p:nvSpPr>
        <p:spPr>
          <a:xfrm>
            <a:off x="141927" y="5688242"/>
            <a:ext cx="703832" cy="686382"/>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A2AA203-F896-44A2-B0E8-074E9115441A}"/>
              </a:ext>
            </a:extLst>
          </p:cNvPr>
          <p:cNvSpPr/>
          <p:nvPr/>
        </p:nvSpPr>
        <p:spPr>
          <a:xfrm>
            <a:off x="845758" y="5688241"/>
            <a:ext cx="703832" cy="686382"/>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33AF29C-9E88-4EE1-80F8-67A8ADA02928}"/>
              </a:ext>
            </a:extLst>
          </p:cNvPr>
          <p:cNvSpPr/>
          <p:nvPr/>
        </p:nvSpPr>
        <p:spPr>
          <a:xfrm>
            <a:off x="2096368" y="4990224"/>
            <a:ext cx="692199" cy="1384398"/>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FD286D1-5B96-44EA-80B7-187DD2FE587D}"/>
              </a:ext>
            </a:extLst>
          </p:cNvPr>
          <p:cNvSpPr/>
          <p:nvPr/>
        </p:nvSpPr>
        <p:spPr>
          <a:xfrm rot="5400000">
            <a:off x="3474947" y="5001857"/>
            <a:ext cx="692199" cy="1384398"/>
          </a:xfrm>
          <a:prstGeom prst="rect">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9ED1835C-3923-4F7F-A1AA-D67FEF7EDC06}"/>
              </a:ext>
            </a:extLst>
          </p:cNvPr>
          <p:cNvSpPr txBox="1"/>
          <p:nvPr/>
        </p:nvSpPr>
        <p:spPr>
          <a:xfrm>
            <a:off x="667550" y="6443625"/>
            <a:ext cx="35831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R</a:t>
            </a:r>
          </a:p>
        </p:txBody>
      </p:sp>
      <p:sp>
        <p:nvSpPr>
          <p:cNvPr id="15" name="TextBox 14">
            <a:extLst>
              <a:ext uri="{FF2B5EF4-FFF2-40B4-BE49-F238E27FC236}">
                <a16:creationId xmlns:a16="http://schemas.microsoft.com/office/drawing/2014/main" id="{D9FB7E79-F598-4D75-8C22-699352FD0F33}"/>
              </a:ext>
            </a:extLst>
          </p:cNvPr>
          <p:cNvSpPr txBox="1"/>
          <p:nvPr/>
        </p:nvSpPr>
        <p:spPr>
          <a:xfrm>
            <a:off x="2267167" y="6443624"/>
            <a:ext cx="35831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U</a:t>
            </a:r>
          </a:p>
        </p:txBody>
      </p:sp>
      <p:sp>
        <p:nvSpPr>
          <p:cNvPr id="16" name="TextBox 15">
            <a:extLst>
              <a:ext uri="{FF2B5EF4-FFF2-40B4-BE49-F238E27FC236}">
                <a16:creationId xmlns:a16="http://schemas.microsoft.com/office/drawing/2014/main" id="{268991C9-D15E-4ACF-8E33-5F48C56E71A3}"/>
              </a:ext>
            </a:extLst>
          </p:cNvPr>
          <p:cNvSpPr txBox="1"/>
          <p:nvPr/>
        </p:nvSpPr>
        <p:spPr>
          <a:xfrm>
            <a:off x="3645748" y="6443624"/>
            <a:ext cx="35831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V</a:t>
            </a:r>
          </a:p>
        </p:txBody>
      </p:sp>
      <p:sp>
        <p:nvSpPr>
          <p:cNvPr id="17" name="TextBox 16">
            <a:extLst>
              <a:ext uri="{FF2B5EF4-FFF2-40B4-BE49-F238E27FC236}">
                <a16:creationId xmlns:a16="http://schemas.microsoft.com/office/drawing/2014/main" id="{8B11154B-B07E-43A9-9DCF-E60CB0F59A9C}"/>
              </a:ext>
            </a:extLst>
          </p:cNvPr>
          <p:cNvSpPr txBox="1"/>
          <p:nvPr/>
        </p:nvSpPr>
        <p:spPr>
          <a:xfrm>
            <a:off x="2779046" y="5507121"/>
            <a:ext cx="35831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X</a:t>
            </a:r>
          </a:p>
        </p:txBody>
      </p:sp>
      <p:sp>
        <p:nvSpPr>
          <p:cNvPr id="18" name="TextBox 17">
            <a:extLst>
              <a:ext uri="{FF2B5EF4-FFF2-40B4-BE49-F238E27FC236}">
                <a16:creationId xmlns:a16="http://schemas.microsoft.com/office/drawing/2014/main" id="{3F24D7E0-FA2C-4C4D-850A-F8D78E55F3EE}"/>
              </a:ext>
            </a:extLst>
          </p:cNvPr>
          <p:cNvSpPr txBox="1"/>
          <p:nvPr/>
        </p:nvSpPr>
        <p:spPr>
          <a:xfrm>
            <a:off x="1586602" y="5355884"/>
            <a:ext cx="358314"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200" b="1">
                <a:ea typeface="+mn-lt"/>
                <a:cs typeface="+mn-lt"/>
              </a:rPr>
              <a:t>≅</a:t>
            </a:r>
            <a:endParaRPr lang="en-US" sz="2400">
              <a:cs typeface="Calibri" panose="020F0502020204030204"/>
            </a:endParaRPr>
          </a:p>
        </p:txBody>
      </p:sp>
      <mc:AlternateContent xmlns:mc="http://schemas.openxmlformats.org/markup-compatibility/2006" xmlns:p14="http://schemas.microsoft.com/office/powerpoint/2010/main" xmlns:iact="http://schemas.microsoft.com/office/powerpoint/2014/inkAction">
        <mc:Choice Requires="p14 iact">
          <p:contentPart p14:bwMode="auto" r:id="rId7">
            <p14:nvContentPartPr>
              <p14:cNvPr id="24" name="Ink 23">
                <a:extLst>
                  <a:ext uri="{FF2B5EF4-FFF2-40B4-BE49-F238E27FC236}">
                    <a16:creationId xmlns:a16="http://schemas.microsoft.com/office/drawing/2014/main" id="{C7E39328-F1E4-45B8-8D80-7442ABE3DB36}"/>
                  </a:ext>
                </a:extLst>
              </p14:cNvPr>
              <p14:cNvContentPartPr/>
              <p14:nvPr>
                <p:extLst>
                  <p:ext uri="{42D2F446-02D8-4167-A562-619A0277C38B}">
                    <p15:isNarration xmlns:p15="http://schemas.microsoft.com/office/powerpoint/2012/main" val="1"/>
                  </p:ext>
                </p:extLst>
              </p14:nvPr>
            </p14:nvContentPartPr>
            <p14:xfrm>
              <a:off x="183600" y="845280"/>
              <a:ext cx="11817360" cy="5670360"/>
            </p14:xfrm>
          </p:contentPart>
        </mc:Choice>
        <mc:Fallback xmlns="">
          <p:pic>
            <p:nvPicPr>
              <p:cNvPr id="24" name="Ink 23">
                <a:extLst>
                  <a:ext uri="{FF2B5EF4-FFF2-40B4-BE49-F238E27FC236}">
                    <a16:creationId xmlns:a16="http://schemas.microsoft.com/office/drawing/2014/main" id="{C7E39328-F1E4-45B8-8D80-7442ABE3DB36}"/>
                  </a:ext>
                </a:extLst>
              </p:cNvPr>
              <p:cNvPicPr>
                <a:picLocks noGrp="1" noRot="1" noChangeAspect="1" noMove="1" noResize="1" noEditPoints="1" noAdjustHandles="1" noChangeArrowheads="1" noChangeShapeType="1"/>
              </p:cNvPicPr>
              <p:nvPr/>
            </p:nvPicPr>
            <p:blipFill>
              <a:blip r:embed="rId8"/>
              <a:stretch>
                <a:fillRect/>
              </a:stretch>
            </p:blipFill>
            <p:spPr>
              <a:xfrm>
                <a:off x="167760" y="781920"/>
                <a:ext cx="11848680" cy="5797080"/>
              </a:xfrm>
              <a:prstGeom prst="rect">
                <a:avLst/>
              </a:prstGeom>
            </p:spPr>
          </p:pic>
        </mc:Fallback>
      </mc:AlternateContent>
      <p:pic>
        <p:nvPicPr>
          <p:cNvPr id="25" name="Audio 24">
            <a:hlinkClick r:id="" action="ppaction://media"/>
            <a:extLst>
              <a:ext uri="{FF2B5EF4-FFF2-40B4-BE49-F238E27FC236}">
                <a16:creationId xmlns:a16="http://schemas.microsoft.com/office/drawing/2014/main" id="{2FCEBB26-57D5-4810-B9C5-2B5332F64A1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93164964"/>
      </p:ext>
    </p:extLst>
  </p:cSld>
  <p:clrMapOvr>
    <a:masterClrMapping/>
  </p:clrMapOvr>
  <mc:AlternateContent xmlns:mc="http://schemas.openxmlformats.org/markup-compatibility/2006" xmlns:p14="http://schemas.microsoft.com/office/powerpoint/2010/main">
    <mc:Choice Requires="p14">
      <p:transition spd="slow" p14:dur="2000" advTm="78125"/>
    </mc:Choice>
    <mc:Fallback xmlns="">
      <p:transition spd="slow" advTm="781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par>
                                <p:cTn id="7" presetID="59" presetClass="entr" presetSubtype="0" fill="hold" nodeType="withEffect">
                                  <p:stCondLst>
                                    <p:cond delay="0"/>
                                  </p:stCondLst>
                                  <p:childTnLst>
                                    <p:set>
                                      <p:cBhvr>
                                        <p:cTn id="8" dur="1" fill="hold">
                                          <p:stCondLst>
                                            <p:cond delay="0"/>
                                          </p:stCondLst>
                                        </p:cTn>
                                        <p:tgtEl>
                                          <p:spTgt spid="24"/>
                                        </p:tgtEl>
                                        <p:attrNameLst>
                                          <p:attrName>style.visibility</p:attrName>
                                        </p:attrNameLst>
                                      </p:cBhvr>
                                      <p:to>
                                        <p:strVal val="visible"/>
                                      </p:to>
                                    </p:set>
                                    <p:cmd type="call" cmd="playFrom(0.0)">
                                      <p:cBhvr>
                                        <p:cTn id="9"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2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CB6C291-6CAF-46DF-ACFF-AADF0FD03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 name="Picture 9">
            <a:extLst>
              <a:ext uri="{FF2B5EF4-FFF2-40B4-BE49-F238E27FC236}">
                <a16:creationId xmlns:a16="http://schemas.microsoft.com/office/drawing/2014/main" id="{1EBADBCA-DA20-4279-93C6-011DEF18AA7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rcRect l="42953" t="3964" b="3964"/>
          <a:stretch>
            <a:fillRect/>
          </a:stretch>
        </p:blipFill>
        <p:spPr>
          <a:xfrm>
            <a:off x="0" y="1"/>
            <a:ext cx="7554138" cy="6857999"/>
          </a:xfrm>
          <a:custGeom>
            <a:avLst/>
            <a:gdLst>
              <a:gd name="connsiteX0" fmla="*/ 0 w 7554138"/>
              <a:gd name="connsiteY0" fmla="*/ 0 h 6857999"/>
              <a:gd name="connsiteX1" fmla="*/ 7554138 w 7554138"/>
              <a:gd name="connsiteY1" fmla="*/ 0 h 6857999"/>
              <a:gd name="connsiteX2" fmla="*/ 7554138 w 7554138"/>
              <a:gd name="connsiteY2" fmla="*/ 6857999 h 6857999"/>
              <a:gd name="connsiteX3" fmla="*/ 0 w 7554138"/>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7554138" h="6857999">
                <a:moveTo>
                  <a:pt x="0" y="0"/>
                </a:moveTo>
                <a:lnTo>
                  <a:pt x="7554138" y="0"/>
                </a:lnTo>
                <a:lnTo>
                  <a:pt x="7554138" y="6857999"/>
                </a:lnTo>
                <a:lnTo>
                  <a:pt x="0" y="6857999"/>
                </a:lnTo>
                <a:close/>
              </a:path>
            </a:pathLst>
          </a:custGeom>
        </p:spPr>
      </p:pic>
      <p:sp>
        <p:nvSpPr>
          <p:cNvPr id="2" name="Title 1">
            <a:extLst>
              <a:ext uri="{FF2B5EF4-FFF2-40B4-BE49-F238E27FC236}">
                <a16:creationId xmlns:a16="http://schemas.microsoft.com/office/drawing/2014/main" id="{99445219-0264-4DB7-A1B2-736C758B85C2}"/>
              </a:ext>
            </a:extLst>
          </p:cNvPr>
          <p:cNvSpPr>
            <a:spLocks noGrp="1"/>
          </p:cNvSpPr>
          <p:nvPr>
            <p:ph type="title"/>
          </p:nvPr>
        </p:nvSpPr>
        <p:spPr>
          <a:xfrm>
            <a:off x="640080" y="1243013"/>
            <a:ext cx="3855720" cy="4371974"/>
          </a:xfrm>
        </p:spPr>
        <p:txBody>
          <a:bodyPr>
            <a:normAutofit/>
          </a:bodyPr>
          <a:lstStyle/>
          <a:p>
            <a:r>
              <a:rPr lang="en-US" sz="3200">
                <a:solidFill>
                  <a:srgbClr val="FFFFFF"/>
                </a:solidFill>
              </a:rPr>
              <a:t>COMPARISON OF MODELS</a:t>
            </a:r>
          </a:p>
        </p:txBody>
      </p:sp>
      <p:sp>
        <p:nvSpPr>
          <p:cNvPr id="12" name="Rectangle 11">
            <a:extLst>
              <a:ext uri="{FF2B5EF4-FFF2-40B4-BE49-F238E27FC236}">
                <a16:creationId xmlns:a16="http://schemas.microsoft.com/office/drawing/2014/main" id="{4735DC46-5663-471D-AADB-81E00E65B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0850" y="0"/>
            <a:ext cx="539115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13AAEF2-2BC7-4357-A9E6-E18E90664FB2}"/>
              </a:ext>
            </a:extLst>
          </p:cNvPr>
          <p:cNvSpPr>
            <a:spLocks noGrp="1"/>
          </p:cNvSpPr>
          <p:nvPr>
            <p:ph idx="1"/>
          </p:nvPr>
        </p:nvSpPr>
        <p:spPr>
          <a:xfrm>
            <a:off x="6172200" y="344597"/>
            <a:ext cx="5221224" cy="5230368"/>
          </a:xfrm>
        </p:spPr>
        <p:txBody>
          <a:bodyPr anchor="ctr">
            <a:normAutofit/>
          </a:bodyPr>
          <a:lstStyle/>
          <a:p>
            <a:r>
              <a:rPr lang="en-US" sz="2400">
                <a:solidFill>
                  <a:srgbClr val="000000"/>
                </a:solidFill>
                <a:cs typeface="Calibri"/>
              </a:rPr>
              <a:t>Model 1 has a much higher effectiveness, making correct recommendations more often</a:t>
            </a:r>
          </a:p>
          <a:p>
            <a:r>
              <a:rPr lang="en-US" sz="2400">
                <a:solidFill>
                  <a:srgbClr val="000000"/>
                </a:solidFill>
                <a:cs typeface="Calibri"/>
              </a:rPr>
              <a:t>Model 2 often yields a 0.0 precision, but does have some occasional 0.2-0.4 precisions</a:t>
            </a:r>
          </a:p>
          <a:p>
            <a:r>
              <a:rPr lang="en-US" sz="2400">
                <a:solidFill>
                  <a:srgbClr val="000000"/>
                </a:solidFill>
                <a:cs typeface="Calibri"/>
              </a:rPr>
              <a:t>Model 2 helped set the ideas for Model 1</a:t>
            </a:r>
          </a:p>
          <a:p>
            <a:endParaRPr lang="en-US" sz="2400">
              <a:solidFill>
                <a:srgbClr val="000000"/>
              </a:solidFill>
              <a:cs typeface="Calibri"/>
            </a:endParaRPr>
          </a:p>
          <a:p>
            <a:endParaRPr lang="en-US" sz="2400">
              <a:solidFill>
                <a:srgbClr val="000000"/>
              </a:solidFill>
              <a:cs typeface="Calibri"/>
            </a:endParaRPr>
          </a:p>
        </p:txBody>
      </p:sp>
      <p:pic>
        <p:nvPicPr>
          <p:cNvPr id="4" name="Picture 3">
            <a:extLst>
              <a:ext uri="{FF2B5EF4-FFF2-40B4-BE49-F238E27FC236}">
                <a16:creationId xmlns:a16="http://schemas.microsoft.com/office/drawing/2014/main" id="{5CF1018B-CFFD-465B-A934-2E1686ACBFCB}"/>
              </a:ext>
            </a:extLst>
          </p:cNvPr>
          <p:cNvPicPr>
            <a:picLocks noChangeAspect="1"/>
          </p:cNvPicPr>
          <p:nvPr/>
        </p:nvPicPr>
        <p:blipFill>
          <a:blip r:embed="rId6"/>
          <a:stretch>
            <a:fillRect/>
          </a:stretch>
        </p:blipFill>
        <p:spPr>
          <a:xfrm>
            <a:off x="85024" y="4998833"/>
            <a:ext cx="5928250" cy="1229509"/>
          </a:xfrm>
          <a:prstGeom prst="rect">
            <a:avLst/>
          </a:prstGeom>
        </p:spPr>
      </p:pic>
      <p:pic>
        <p:nvPicPr>
          <p:cNvPr id="5" name="Picture 3" descr="Text&#10;&#10;Description automatically generated">
            <a:extLst>
              <a:ext uri="{FF2B5EF4-FFF2-40B4-BE49-F238E27FC236}">
                <a16:creationId xmlns:a16="http://schemas.microsoft.com/office/drawing/2014/main" id="{1CE4D0CD-7B9A-495D-8814-85DE9F26AE3D}"/>
              </a:ext>
            </a:extLst>
          </p:cNvPr>
          <p:cNvPicPr>
            <a:picLocks noChangeAspect="1"/>
          </p:cNvPicPr>
          <p:nvPr/>
        </p:nvPicPr>
        <p:blipFill>
          <a:blip r:embed="rId7"/>
          <a:stretch>
            <a:fillRect/>
          </a:stretch>
        </p:blipFill>
        <p:spPr>
          <a:xfrm>
            <a:off x="6096319" y="4699251"/>
            <a:ext cx="5758877" cy="1838522"/>
          </a:xfrm>
          <a:prstGeom prst="rect">
            <a:avLst/>
          </a:prstGeom>
          <a:ln w="127000" cap="sq">
            <a:solidFill>
              <a:srgbClr val="000000"/>
            </a:solidFill>
            <a:miter lim="800000"/>
          </a:ln>
          <a:effectLst>
            <a:outerShdw blurRad="57150" dist="50800" dir="2700000" algn="tl" rotWithShape="0">
              <a:srgbClr val="000000">
                <a:alpha val="40000"/>
              </a:srgbClr>
            </a:outerShdw>
          </a:effectLst>
        </p:spPr>
      </p:pic>
      <mc:AlternateContent xmlns:mc="http://schemas.openxmlformats.org/markup-compatibility/2006" xmlns:p14="http://schemas.microsoft.com/office/powerpoint/2010/main" xmlns:iact="http://schemas.microsoft.com/office/powerpoint/2014/inkAction">
        <mc:Choice Requires="p14 iact">
          <p:contentPart p14:bwMode="auto" r:id="rId8">
            <p14:nvContentPartPr>
              <p14:cNvPr id="9" name="Ink 8">
                <a:extLst>
                  <a:ext uri="{FF2B5EF4-FFF2-40B4-BE49-F238E27FC236}">
                    <a16:creationId xmlns:a16="http://schemas.microsoft.com/office/drawing/2014/main" id="{8D761906-4A54-4CD5-9274-201C48DB4BF1}"/>
                  </a:ext>
                </a:extLst>
              </p14:cNvPr>
              <p14:cNvContentPartPr/>
              <p14:nvPr>
                <p:extLst>
                  <p:ext uri="{42D2F446-02D8-4167-A562-619A0277C38B}">
                    <p15:isNarration xmlns:p15="http://schemas.microsoft.com/office/powerpoint/2012/main" val="1"/>
                  </p:ext>
                </p:extLst>
              </p14:nvPr>
            </p14:nvContentPartPr>
            <p14:xfrm>
              <a:off x="2408040" y="1212120"/>
              <a:ext cx="8835480" cy="5088240"/>
            </p14:xfrm>
          </p:contentPart>
        </mc:Choice>
        <mc:Fallback xmlns="">
          <p:pic>
            <p:nvPicPr>
              <p:cNvPr id="9" name="Ink 8">
                <a:extLst>
                  <a:ext uri="{FF2B5EF4-FFF2-40B4-BE49-F238E27FC236}">
                    <a16:creationId xmlns:a16="http://schemas.microsoft.com/office/drawing/2014/main" id="{8D761906-4A54-4CD5-9274-201C48DB4BF1}"/>
                  </a:ext>
                </a:extLst>
              </p:cNvPr>
              <p:cNvPicPr>
                <a:picLocks noGrp="1" noRot="1" noChangeAspect="1" noMove="1" noResize="1" noEditPoints="1" noAdjustHandles="1" noChangeArrowheads="1" noChangeShapeType="1"/>
              </p:cNvPicPr>
              <p:nvPr/>
            </p:nvPicPr>
            <p:blipFill>
              <a:blip r:embed="rId9"/>
              <a:stretch>
                <a:fillRect/>
              </a:stretch>
            </p:blipFill>
            <p:spPr>
              <a:xfrm>
                <a:off x="2392200" y="1148760"/>
                <a:ext cx="8866800" cy="5214960"/>
              </a:xfrm>
              <a:prstGeom prst="rect">
                <a:avLst/>
              </a:prstGeom>
            </p:spPr>
          </p:pic>
        </mc:Fallback>
      </mc:AlternateContent>
      <p:pic>
        <p:nvPicPr>
          <p:cNvPr id="11" name="Audio 10">
            <a:hlinkClick r:id="" action="ppaction://media"/>
            <a:extLst>
              <a:ext uri="{FF2B5EF4-FFF2-40B4-BE49-F238E27FC236}">
                <a16:creationId xmlns:a16="http://schemas.microsoft.com/office/drawing/2014/main" id="{CE1C9806-504A-41A4-8FAF-C62B77C785A0}"/>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716119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53654"/>
    </mc:Choice>
    <mc:Fallback xmlns="">
      <p:transition spd="slow" advTm="536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par>
                                <p:cTn id="7" presetID="59"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md type="call" cmd="playFrom(0.0)">
                                      <p:cBhvr>
                                        <p:cTn id="9"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1"/>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12</Slides>
  <Notes>12</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STEAM GAME RECOMMENDERS FROM SCALED AND ORIGINAL DATA</vt:lpstr>
      <vt:lpstr>LITERATURE RECAP</vt:lpstr>
      <vt:lpstr>THE PLAN</vt:lpstr>
      <vt:lpstr>THE DATA SET</vt:lpstr>
      <vt:lpstr>CLEANING AND SCALING</vt:lpstr>
      <vt:lpstr>RECOMMENDATIONS BY GAME WITH SCALED DATA</vt:lpstr>
      <vt:lpstr>MODEL 1: RECOMMENDATIONS BY PLAYER WITH SCALED DATA</vt:lpstr>
      <vt:lpstr>MODEL 2: RECOMMENDATIONS BY PLAYER WITH ORIGINAL HOURS DATA</vt:lpstr>
      <vt:lpstr>COMPARISON OF MODELS</vt:lpstr>
      <vt:lpstr>CONCLUSION</vt:lpstr>
      <vt:lpstr>REFERENCES PART 1</vt:lpstr>
      <vt:lpstr>REFERENCES PART 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Steam Games Recommender Based on Calculated Ratings</dc:title>
  <dc:creator>Michael</dc:creator>
  <cp:revision>3</cp:revision>
  <dcterms:created xsi:type="dcterms:W3CDTF">2020-12-15T20:15:05Z</dcterms:created>
  <dcterms:modified xsi:type="dcterms:W3CDTF">2020-12-16T04:02:14Z</dcterms:modified>
</cp:coreProperties>
</file>

<file path=docProps/thumbnail.jpeg>
</file>